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3" r:id="rId17"/>
    <p:sldId id="274" r:id="rId18"/>
    <p:sldId id="275" r:id="rId19"/>
    <p:sldId id="276" r:id="rId20"/>
    <p:sldId id="271" r:id="rId21"/>
    <p:sldId id="272" r:id="rId22"/>
  </p:sldIdLst>
  <p:sldSz cx="9144000" cy="5143500" type="screen16x9"/>
  <p:notesSz cx="6858000" cy="9144000"/>
  <p:embeddedFontLst>
    <p:embeddedFont>
      <p:font typeface="Bookman Old Style" panose="02050604050505020204" pitchFamily="18" charset="0"/>
      <p:regular r:id="rId24"/>
      <p:bold r:id="rId25"/>
      <p:italic r:id="rId26"/>
      <p:boldItalic r:id="rId27"/>
    </p:embeddedFont>
    <p:embeddedFont>
      <p:font typeface="Calibri" panose="020F0502020204030204" pitchFamily="34" charset="0"/>
      <p:regular r:id="rId28"/>
      <p:bold r:id="rId29"/>
      <p:italic r:id="rId30"/>
      <p:boldItalic r:id="rId31"/>
    </p:embeddedFont>
    <p:embeddedFont>
      <p:font typeface="Caveat" pitchFamily="2" charset="77"/>
      <p:regular r:id="rId32"/>
      <p:bold r:id="rId33"/>
    </p:embeddedFont>
    <p:embeddedFont>
      <p:font typeface="Century Gothic" panose="020B0502020202020204" pitchFamily="34" charset="0"/>
      <p:regular r:id="rId34"/>
      <p:bold r:id="rId35"/>
      <p:italic r:id="rId36"/>
      <p:boldItalic r:id="rId37"/>
    </p:embeddedFont>
    <p:embeddedFont>
      <p:font typeface="Latha" panose="020B0604020202020204" pitchFamily="34" charset="0"/>
      <p:regular r:id="rId38"/>
      <p:bold r:id="rId39"/>
    </p:embeddedFont>
    <p:embeddedFont>
      <p:font typeface="Lato" panose="020F0502020204030203" pitchFamily="34" charset="77"/>
      <p:regular r:id="rId40"/>
      <p:bold r:id="rId41"/>
      <p:italic r:id="rId42"/>
      <p:boldItalic r:id="rId43"/>
    </p:embeddedFont>
    <p:embeddedFont>
      <p:font typeface="Lato Black" panose="020F0802020204030203" pitchFamily="34" charset="77"/>
      <p:bold r:id="rId44"/>
      <p:italic r:id="rId45"/>
      <p:boldItalic r:id="rId46"/>
    </p:embeddedFont>
    <p:embeddedFont>
      <p:font typeface="Rockwell" panose="02060603020205020403" pitchFamily="18" charset="77"/>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A4A3A4"/>
          </p15:clr>
        </p15:guide>
        <p15:guide id="2" orient="horz" pos="162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1" roundtripDataSignature="AMtx7mjulpAEecvH2N6y64rKGXLrAsi5m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6FD2"/>
    <a:srgbClr val="3C3D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63"/>
    <p:restoredTop sz="94672"/>
  </p:normalViewPr>
  <p:slideViewPr>
    <p:cSldViewPr snapToGrid="0">
      <p:cViewPr varScale="1">
        <p:scale>
          <a:sx n="114" d="100"/>
          <a:sy n="114" d="100"/>
        </p:scale>
        <p:origin x="168" y="752"/>
      </p:cViewPr>
      <p:guideLst>
        <p:guide pos="2880"/>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font" Target="fonts/font27.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font" Target="fonts/font21.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font" Target="fonts/font25.fntdata"/><Relationship Id="rId8" Type="http://schemas.openxmlformats.org/officeDocument/2006/relationships/slide" Target="slides/slide7.xml"/><Relationship Id="rId51"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font" Target="fonts/font18.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font" Target="fonts/font2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6" name="Google Shape;21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92037f2da4_0_13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SLIDE ELISA</a:t>
            </a:r>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We decided to limit ourselves to the observation of these 8, as they are incorporated in mayor anti-discrimination laws, like the Employment Equality Framework Directive 2000 of the </a:t>
            </a:r>
            <a:r>
              <a:rPr lang="en-US" sz="1200" b="1" i="0" u="none" strike="noStrike" cap="none">
                <a:solidFill>
                  <a:schemeClr val="dk1"/>
                </a:solidFill>
                <a:latin typeface="Calibri"/>
                <a:ea typeface="Calibri"/>
                <a:cs typeface="Calibri"/>
                <a:sym typeface="Calibri"/>
              </a:rPr>
              <a:t>European Union </a:t>
            </a:r>
            <a:r>
              <a:rPr lang="en-US" sz="1200" b="0" i="0" u="none" strike="noStrike" cap="none">
                <a:solidFill>
                  <a:schemeClr val="dk1"/>
                </a:solidFill>
                <a:latin typeface="Calibri"/>
                <a:ea typeface="Calibri"/>
                <a:cs typeface="Calibri"/>
                <a:sym typeface="Calibri"/>
              </a:rPr>
              <a:t>which aims to combat discrimination on grounds of disability, sexual orientation, religion or belief and age in the workplace, as well as the Racial Equality Directive 2000 and the Equal Treatment Directive 2006 on gender. A ban on discrimination based on these motives is also included in the Charter of Fundamental Rights of the European Union (Article 21).</a:t>
            </a:r>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In </a:t>
            </a:r>
            <a:r>
              <a:rPr lang="en-US" sz="1200" b="1" i="0" u="none" strike="noStrike" cap="none">
                <a:solidFill>
                  <a:schemeClr val="dk1"/>
                </a:solidFill>
                <a:latin typeface="Calibri"/>
                <a:ea typeface="Calibri"/>
                <a:cs typeface="Calibri"/>
                <a:sym typeface="Calibri"/>
              </a:rPr>
              <a:t>Brazil</a:t>
            </a:r>
            <a:r>
              <a:rPr lang="en-US" sz="1200" b="0" i="0" u="none" strike="noStrike" cap="none">
                <a:solidFill>
                  <a:schemeClr val="dk1"/>
                </a:solidFill>
                <a:latin typeface="Calibri"/>
                <a:ea typeface="Calibri"/>
                <a:cs typeface="Calibri"/>
                <a:sym typeface="Calibri"/>
              </a:rPr>
              <a:t> Protection from discrimination is contained in various pieces of legislation. The Constitution bans "any form" of discrimination, granting people the freedom of profession. Moreover, it also prohibits differences of positions, salaries or hiring procedures resulting from gender, age, colour (not "race") and marital status. The Labour Code prohibits, furthermore, job ads with reference to gender, age, colour (not "race"), family status, as well as the refusal of job, promotion or termination based on those same aspects plus pregnancy.</a:t>
            </a:r>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Additionally:</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chemeClr val="dk1"/>
                </a:solidFill>
                <a:latin typeface="Calibri"/>
                <a:ea typeface="Calibri"/>
                <a:cs typeface="Calibri"/>
                <a:sym typeface="Calibri"/>
              </a:rPr>
              <a:t>Law 5,473 (1968) prohibits discrimination in the recruiting programmes.</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chemeClr val="dk1"/>
                </a:solidFill>
                <a:latin typeface="Calibri"/>
                <a:ea typeface="Calibri"/>
                <a:cs typeface="Calibri"/>
                <a:sym typeface="Calibri"/>
              </a:rPr>
              <a:t>Law 7,716 (1989) prohibiting discrimination or prejudice of “race, colour, ethnic group, religion or national origin” in general. (not only workplace related).</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chemeClr val="dk1"/>
                </a:solidFill>
                <a:latin typeface="Calibri"/>
                <a:ea typeface="Calibri"/>
                <a:cs typeface="Calibri"/>
                <a:sym typeface="Calibri"/>
              </a:rPr>
              <a:t>Law 9,029 (1995) prohibiting any workplace discrimination based on gender, race, colour, marital status, family status or age.</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chemeClr val="dk1"/>
                </a:solidFill>
                <a:latin typeface="Calibri"/>
                <a:ea typeface="Calibri"/>
                <a:cs typeface="Calibri"/>
                <a:sym typeface="Calibri"/>
              </a:rPr>
              <a:t>Law 10,741 (2013) provides generally for the social protection of elderly citizens, including professional rights and prohibition of age discrimination in recruiting programmes, except for where the circumstances may justify the need for younger workers, such as the need for physical strength.</a:t>
            </a:r>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In spite of the different laws and regulations prohibiting different kinds of workplace discrimination, discrimination is not among the most popular causes of legal action. Individual discrimination claims are rare compared to claims based on overtime, equal pay for equal work and other ordinary employment rights. That being said, there has been an increasing trend over the last few years in Brazil.</a:t>
            </a:r>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200" b="0" i="1" u="none" strike="noStrike" cap="none">
                <a:solidFill>
                  <a:schemeClr val="dk1"/>
                </a:solidFill>
                <a:latin typeface="Calibri"/>
                <a:ea typeface="Calibri"/>
                <a:cs typeface="Calibri"/>
                <a:sym typeface="Calibri"/>
              </a:rPr>
              <a:t>Source: http://www.agediscrimination.info/international-age-discrimination/brazil</a:t>
            </a:r>
            <a:endParaRPr/>
          </a:p>
          <a:p>
            <a:pPr marL="0" marR="0" lvl="0" indent="0" algn="l" rtl="0">
              <a:lnSpc>
                <a:spcPct val="100000"/>
              </a:lnSpc>
              <a:spcBef>
                <a:spcPts val="0"/>
              </a:spcBef>
              <a:spcAft>
                <a:spcPts val="0"/>
              </a:spcAft>
              <a:buClr>
                <a:srgbClr val="000000"/>
              </a:buClr>
              <a:buSzPts val="1400"/>
              <a:buFont typeface="Arial"/>
              <a:buNone/>
            </a:pPr>
            <a:endParaRPr sz="1200" b="0" i="1"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In the </a:t>
            </a:r>
            <a:r>
              <a:rPr lang="en-US" sz="1200" b="1" i="0" u="none" strike="noStrike" cap="none">
                <a:solidFill>
                  <a:schemeClr val="dk1"/>
                </a:solidFill>
                <a:latin typeface="Calibri"/>
                <a:ea typeface="Calibri"/>
                <a:cs typeface="Calibri"/>
                <a:sym typeface="Calibri"/>
              </a:rPr>
              <a:t>United States</a:t>
            </a:r>
            <a:r>
              <a:rPr lang="en-US" sz="1200" b="0" i="0" u="none" strike="noStrike" cap="none">
                <a:solidFill>
                  <a:schemeClr val="dk1"/>
                </a:solidFill>
                <a:latin typeface="Calibri"/>
                <a:ea typeface="Calibri"/>
                <a:cs typeface="Calibri"/>
                <a:sym typeface="Calibri"/>
              </a:rPr>
              <a:t>, workplace equality is aimed to achieve with the following acts:</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chemeClr val="dk1"/>
                </a:solidFill>
                <a:latin typeface="Calibri"/>
                <a:ea typeface="Calibri"/>
                <a:cs typeface="Calibri"/>
                <a:sym typeface="Calibri"/>
              </a:rPr>
              <a:t>Title VII and Title II of the Civil Rights Act of 1964 prohibiting discrimination against employees and applicants on the basis of race, color, sex (including pregnancy), national origin, and religion, as well as protecting employees from retaliation for complaining of discrimination, filing a charge, or assisting in an investigation of discrimination.</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chemeClr val="dk1"/>
                </a:solidFill>
                <a:latin typeface="Calibri"/>
                <a:ea typeface="Calibri"/>
                <a:cs typeface="Calibri"/>
                <a:sym typeface="Calibri"/>
              </a:rPr>
              <a:t>Age Discrimination in Employment Act (“ADEA”): The ADEA prohibits employment discrimination against people 40 years of age and older.</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chemeClr val="dk1"/>
                </a:solidFill>
                <a:latin typeface="Calibri"/>
                <a:ea typeface="Calibri"/>
                <a:cs typeface="Calibri"/>
                <a:sym typeface="Calibri"/>
              </a:rPr>
              <a:t>Americans with Disabilities Act (“ADA”): prohibiting discrimination against individuals (employees, applicants, and guests) with a disability and requires the provision of a reasonable accommodation to someone who is legally disabled.</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chemeClr val="dk1"/>
                </a:solidFill>
                <a:latin typeface="Calibri"/>
                <a:ea typeface="Calibri"/>
                <a:cs typeface="Calibri"/>
                <a:sym typeface="Calibri"/>
              </a:rPr>
              <a:t>Equal Pay Act (“EPA”): prohibits paying different wages to employees of different sexes who perform equal work under similar conditions.</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chemeClr val="dk1"/>
                </a:solidFill>
                <a:latin typeface="Calibri"/>
                <a:ea typeface="Calibri"/>
                <a:cs typeface="Calibri"/>
                <a:sym typeface="Calibri"/>
              </a:rPr>
              <a:t>Pregnancy Discrimination Act (“PDA”): prohibits discrimination against an employee because of pregnancy.</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chemeClr val="dk1"/>
                </a:solidFill>
                <a:latin typeface="Calibri"/>
                <a:ea typeface="Calibri"/>
                <a:cs typeface="Calibri"/>
                <a:sym typeface="Calibri"/>
              </a:rPr>
              <a:t>Genetic Information Non-Discrimination Act (“GINA”): GINA prohibits employers from discriminating against employees because of an employee’s “genetic information.”</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chemeClr val="dk1"/>
                </a:solidFill>
                <a:latin typeface="Calibri"/>
                <a:ea typeface="Calibri"/>
                <a:cs typeface="Calibri"/>
                <a:sym typeface="Calibri"/>
              </a:rPr>
              <a:t>Different State Laws, that apply only in the state in which they are enacted. Example: Laws against Sexual Orientation discrimination and Gender Identiy discrimination. For example in California, NY, Pennsylvania or Colorado both are prohibited in public and private employment. In Texas, South Carolina, Nebraska or Idaho none of these is prohibited.</a:t>
            </a:r>
            <a:br>
              <a:rPr lang="en-US" sz="1200" b="0" i="0" u="none" strike="noStrike" cap="none">
                <a:solidFill>
                  <a:schemeClr val="dk1"/>
                </a:solidFill>
                <a:latin typeface="Calibri"/>
                <a:ea typeface="Calibri"/>
                <a:cs typeface="Calibri"/>
                <a:sym typeface="Calibri"/>
              </a:rPr>
            </a:b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200" b="0" i="1" u="none" strike="noStrike" cap="none">
                <a:solidFill>
                  <a:schemeClr val="dk1"/>
                </a:solidFill>
                <a:latin typeface="Calibri"/>
                <a:ea typeface="Calibri"/>
                <a:cs typeface="Calibri"/>
                <a:sym typeface="Calibri"/>
              </a:rPr>
              <a:t>Source: https://knowledge.leglobal.org/anti-discrimination-laws-in-usa/, http://outandequal.org/2017-workplace-equality-fact-sheet/</a:t>
            </a:r>
            <a:endParaRPr/>
          </a:p>
          <a:p>
            <a:pPr marL="0" marR="0" lvl="0" indent="0" algn="l" rtl="0">
              <a:lnSpc>
                <a:spcPct val="100000"/>
              </a:lnSpc>
              <a:spcBef>
                <a:spcPts val="0"/>
              </a:spcBef>
              <a:spcAft>
                <a:spcPts val="0"/>
              </a:spcAft>
              <a:buClr>
                <a:srgbClr val="000000"/>
              </a:buClr>
              <a:buSzPts val="1400"/>
              <a:buFont typeface="Arial"/>
              <a:buNone/>
            </a:pPr>
            <a:endParaRPr sz="1200" b="0" i="1"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NOTE: Not gonna state &amp; explain every single law.</a:t>
            </a:r>
            <a:endParaRPr sz="1200" b="0" i="0" u="none" strike="noStrike" cap="none">
              <a:solidFill>
                <a:schemeClr val="dk1"/>
              </a:solidFill>
              <a:latin typeface="Calibri"/>
              <a:ea typeface="Calibri"/>
              <a:cs typeface="Calibri"/>
              <a:sym typeface="Calibri"/>
            </a:endParaRPr>
          </a:p>
        </p:txBody>
      </p:sp>
      <p:sp>
        <p:nvSpPr>
          <p:cNvPr id="392" name="Google Shape;392;g92037f2da4_0_1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90b165ef32_4_1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SLIDE ELISA</a:t>
            </a:r>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We decided to limit ourselves to the observation of these 8, as they are incorporated in mayor anti-discrimination laws, like the Employment Equality Framework Directive 2000 of the </a:t>
            </a:r>
            <a:r>
              <a:rPr lang="en-US" sz="1200" b="1" i="0" u="none" strike="noStrike" cap="none">
                <a:solidFill>
                  <a:schemeClr val="dk1"/>
                </a:solidFill>
                <a:latin typeface="Calibri"/>
                <a:ea typeface="Calibri"/>
                <a:cs typeface="Calibri"/>
                <a:sym typeface="Calibri"/>
              </a:rPr>
              <a:t>European Union </a:t>
            </a:r>
            <a:r>
              <a:rPr lang="en-US" sz="1200" b="0" i="0" u="none" strike="noStrike" cap="none">
                <a:solidFill>
                  <a:schemeClr val="dk1"/>
                </a:solidFill>
                <a:latin typeface="Calibri"/>
                <a:ea typeface="Calibri"/>
                <a:cs typeface="Calibri"/>
                <a:sym typeface="Calibri"/>
              </a:rPr>
              <a:t>which aims to combat discrimination on grounds of disability, sexual orientation, religion or belief and age in the workplace, as well as the Racial Equality Directive 2000 and the Equal Treatment Directive 2006 on gender. A ban on discrimination based on these motives is also included in the Charter of Fundamental Rights of the European Union (Article 21).</a:t>
            </a:r>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In </a:t>
            </a:r>
            <a:r>
              <a:rPr lang="en-US" sz="1200" b="1" i="0" u="none" strike="noStrike" cap="none">
                <a:solidFill>
                  <a:schemeClr val="dk1"/>
                </a:solidFill>
                <a:latin typeface="Calibri"/>
                <a:ea typeface="Calibri"/>
                <a:cs typeface="Calibri"/>
                <a:sym typeface="Calibri"/>
              </a:rPr>
              <a:t>Brazil</a:t>
            </a:r>
            <a:r>
              <a:rPr lang="en-US" sz="1200" b="0" i="0" u="none" strike="noStrike" cap="none">
                <a:solidFill>
                  <a:schemeClr val="dk1"/>
                </a:solidFill>
                <a:latin typeface="Calibri"/>
                <a:ea typeface="Calibri"/>
                <a:cs typeface="Calibri"/>
                <a:sym typeface="Calibri"/>
              </a:rPr>
              <a:t> Protection from discrimination is contained in various pieces of legislation. The Constitution bans "any form" of discrimination, granting people the freedom of profession. Moreover, it also prohibits differences of positions, salaries or hiring procedures resulting from gender, age, colour (not "race") and marital status. The Labour Code prohibits, furthermore, job ads with reference to gender, age, colour (not "race"), family status, as well as the refusal of job, promotion or termination based on those same aspects plus pregnancy.</a:t>
            </a:r>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Additionally:</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chemeClr val="dk1"/>
                </a:solidFill>
                <a:latin typeface="Calibri"/>
                <a:ea typeface="Calibri"/>
                <a:cs typeface="Calibri"/>
                <a:sym typeface="Calibri"/>
              </a:rPr>
              <a:t>Law 5,473 (1968) prohibits discrimination in the recruiting programmes.</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chemeClr val="dk1"/>
                </a:solidFill>
                <a:latin typeface="Calibri"/>
                <a:ea typeface="Calibri"/>
                <a:cs typeface="Calibri"/>
                <a:sym typeface="Calibri"/>
              </a:rPr>
              <a:t>Law 7,716 (1989) prohibiting discrimination or prejudice of “race, colour, ethnic group, religion or national origin” in general. (not only workplace related).</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chemeClr val="dk1"/>
                </a:solidFill>
                <a:latin typeface="Calibri"/>
                <a:ea typeface="Calibri"/>
                <a:cs typeface="Calibri"/>
                <a:sym typeface="Calibri"/>
              </a:rPr>
              <a:t>Law 9,029 (1995) prohibiting any workplace discrimination based on gender, race, colour, marital status, family status or age.</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chemeClr val="dk1"/>
                </a:solidFill>
                <a:latin typeface="Calibri"/>
                <a:ea typeface="Calibri"/>
                <a:cs typeface="Calibri"/>
                <a:sym typeface="Calibri"/>
              </a:rPr>
              <a:t>Law 10,741 (2013) provides generally for the social protection of elderly citizens, including professional rights and prohibition of age discrimination in recruiting programmes, except for where the circumstances may justify the need for younger workers, such as the need for physical strength.</a:t>
            </a:r>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In spite of the different laws and regulations prohibiting different kinds of workplace discrimination, discrimination is not among the most popular causes of legal action. Individual discrimination claims are rare compared to claims based on overtime, equal pay for equal work and other ordinary employment rights. That being said, there has been an increasing trend over the last few years in Brazil.</a:t>
            </a:r>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200" b="0" i="1" u="none" strike="noStrike" cap="none">
                <a:solidFill>
                  <a:schemeClr val="dk1"/>
                </a:solidFill>
                <a:latin typeface="Calibri"/>
                <a:ea typeface="Calibri"/>
                <a:cs typeface="Calibri"/>
                <a:sym typeface="Calibri"/>
              </a:rPr>
              <a:t>Source: http://www.agediscrimination.info/international-age-discrimination/brazil</a:t>
            </a:r>
            <a:endParaRPr/>
          </a:p>
          <a:p>
            <a:pPr marL="0" marR="0" lvl="0" indent="0" algn="l" rtl="0">
              <a:lnSpc>
                <a:spcPct val="100000"/>
              </a:lnSpc>
              <a:spcBef>
                <a:spcPts val="0"/>
              </a:spcBef>
              <a:spcAft>
                <a:spcPts val="0"/>
              </a:spcAft>
              <a:buClr>
                <a:srgbClr val="000000"/>
              </a:buClr>
              <a:buSzPts val="1400"/>
              <a:buFont typeface="Arial"/>
              <a:buNone/>
            </a:pPr>
            <a:endParaRPr sz="1200" b="0" i="1"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In the </a:t>
            </a:r>
            <a:r>
              <a:rPr lang="en-US" sz="1200" b="1" i="0" u="none" strike="noStrike" cap="none">
                <a:solidFill>
                  <a:schemeClr val="dk1"/>
                </a:solidFill>
                <a:latin typeface="Calibri"/>
                <a:ea typeface="Calibri"/>
                <a:cs typeface="Calibri"/>
                <a:sym typeface="Calibri"/>
              </a:rPr>
              <a:t>United States</a:t>
            </a:r>
            <a:r>
              <a:rPr lang="en-US" sz="1200" b="0" i="0" u="none" strike="noStrike" cap="none">
                <a:solidFill>
                  <a:schemeClr val="dk1"/>
                </a:solidFill>
                <a:latin typeface="Calibri"/>
                <a:ea typeface="Calibri"/>
                <a:cs typeface="Calibri"/>
                <a:sym typeface="Calibri"/>
              </a:rPr>
              <a:t>, workplace equality is aimed to achieve with the following acts:</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chemeClr val="dk1"/>
                </a:solidFill>
                <a:latin typeface="Calibri"/>
                <a:ea typeface="Calibri"/>
                <a:cs typeface="Calibri"/>
                <a:sym typeface="Calibri"/>
              </a:rPr>
              <a:t>Title VII and Title II of the Civil Rights Act of 1964 prohibiting discrimination against employees and applicants on the basis of race, color, sex (including pregnancy), national origin, and religion, as well as protecting employees from retaliation for complaining of discrimination, filing a charge, or assisting in an investigation of discrimination.</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chemeClr val="dk1"/>
                </a:solidFill>
                <a:latin typeface="Calibri"/>
                <a:ea typeface="Calibri"/>
                <a:cs typeface="Calibri"/>
                <a:sym typeface="Calibri"/>
              </a:rPr>
              <a:t>Age Discrimination in Employment Act (“ADEA”): The ADEA prohibits employment discrimination against people 40 years of age and older.</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chemeClr val="dk1"/>
                </a:solidFill>
                <a:latin typeface="Calibri"/>
                <a:ea typeface="Calibri"/>
                <a:cs typeface="Calibri"/>
                <a:sym typeface="Calibri"/>
              </a:rPr>
              <a:t>Americans with Disabilities Act (“ADA”): prohibiting discrimination against individuals (employees, applicants, and guests) with a disability and requires the provision of a reasonable accommodation to someone who is legally disabled.</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chemeClr val="dk1"/>
                </a:solidFill>
                <a:latin typeface="Calibri"/>
                <a:ea typeface="Calibri"/>
                <a:cs typeface="Calibri"/>
                <a:sym typeface="Calibri"/>
              </a:rPr>
              <a:t>Equal Pay Act (“EPA”): prohibits paying different wages to employees of different sexes who perform equal work under similar conditions.</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chemeClr val="dk1"/>
                </a:solidFill>
                <a:latin typeface="Calibri"/>
                <a:ea typeface="Calibri"/>
                <a:cs typeface="Calibri"/>
                <a:sym typeface="Calibri"/>
              </a:rPr>
              <a:t>Pregnancy Discrimination Act (“PDA”): prohibits discrimination against an employee because of pregnancy.</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chemeClr val="dk1"/>
                </a:solidFill>
                <a:latin typeface="Calibri"/>
                <a:ea typeface="Calibri"/>
                <a:cs typeface="Calibri"/>
                <a:sym typeface="Calibri"/>
              </a:rPr>
              <a:t>Genetic Information Non-Discrimination Act (“GINA”): GINA prohibits employers from discriminating against employees because of an employee’s “genetic information.”</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chemeClr val="dk1"/>
                </a:solidFill>
                <a:latin typeface="Calibri"/>
                <a:ea typeface="Calibri"/>
                <a:cs typeface="Calibri"/>
                <a:sym typeface="Calibri"/>
              </a:rPr>
              <a:t>Different State Laws, that apply only in the state in which they are enacted. Example: Laws against Sexual Orientation discrimination and Gender Identiy discrimination. For example in California, NY, Pennsylvania or Colorado both are prohibited in public and private employment. In Texas, South Carolina, Nebraska or Idaho none of these is prohibited.</a:t>
            </a:r>
            <a:br>
              <a:rPr lang="en-US" sz="1200" b="0" i="0" u="none" strike="noStrike" cap="none">
                <a:solidFill>
                  <a:schemeClr val="dk1"/>
                </a:solidFill>
                <a:latin typeface="Calibri"/>
                <a:ea typeface="Calibri"/>
                <a:cs typeface="Calibri"/>
                <a:sym typeface="Calibri"/>
              </a:rPr>
            </a:b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200" b="0" i="1" u="none" strike="noStrike" cap="none">
                <a:solidFill>
                  <a:schemeClr val="dk1"/>
                </a:solidFill>
                <a:latin typeface="Calibri"/>
                <a:ea typeface="Calibri"/>
                <a:cs typeface="Calibri"/>
                <a:sym typeface="Calibri"/>
              </a:rPr>
              <a:t>Source: https://knowledge.leglobal.org/anti-discrimination-laws-in-usa/, http://outandequal.org/2017-workplace-equality-fact-sheet/</a:t>
            </a:r>
            <a:endParaRPr/>
          </a:p>
          <a:p>
            <a:pPr marL="0" marR="0" lvl="0" indent="0" algn="l" rtl="0">
              <a:lnSpc>
                <a:spcPct val="100000"/>
              </a:lnSpc>
              <a:spcBef>
                <a:spcPts val="0"/>
              </a:spcBef>
              <a:spcAft>
                <a:spcPts val="0"/>
              </a:spcAft>
              <a:buClr>
                <a:srgbClr val="000000"/>
              </a:buClr>
              <a:buSzPts val="1400"/>
              <a:buFont typeface="Arial"/>
              <a:buNone/>
            </a:pPr>
            <a:endParaRPr sz="1200" b="0" i="1"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NOTE: Not gonna state &amp; explain every single law.</a:t>
            </a:r>
            <a:endParaRPr sz="1200" b="0" i="0" u="none" strike="noStrike" cap="none">
              <a:solidFill>
                <a:schemeClr val="dk1"/>
              </a:solidFill>
              <a:latin typeface="Calibri"/>
              <a:ea typeface="Calibri"/>
              <a:cs typeface="Calibri"/>
              <a:sym typeface="Calibri"/>
            </a:endParaRPr>
          </a:p>
        </p:txBody>
      </p:sp>
      <p:sp>
        <p:nvSpPr>
          <p:cNvPr id="413" name="Google Shape;413;g90b165ef32_4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92037f2da4_0_19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SLIDE ELISA</a:t>
            </a:r>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We decided to limit ourselves to the observation of these 8, as they are incorporated in mayor anti-discrimination laws, like the Employment Equality Framework Directive 2000 of the </a:t>
            </a:r>
            <a:r>
              <a:rPr lang="en-US" sz="1200" b="1" i="0" u="none" strike="noStrike" cap="none">
                <a:solidFill>
                  <a:schemeClr val="dk1"/>
                </a:solidFill>
                <a:latin typeface="Calibri"/>
                <a:ea typeface="Calibri"/>
                <a:cs typeface="Calibri"/>
                <a:sym typeface="Calibri"/>
              </a:rPr>
              <a:t>European Union </a:t>
            </a:r>
            <a:r>
              <a:rPr lang="en-US" sz="1200" b="0" i="0" u="none" strike="noStrike" cap="none">
                <a:solidFill>
                  <a:schemeClr val="dk1"/>
                </a:solidFill>
                <a:latin typeface="Calibri"/>
                <a:ea typeface="Calibri"/>
                <a:cs typeface="Calibri"/>
                <a:sym typeface="Calibri"/>
              </a:rPr>
              <a:t>which aims to combat discrimination on grounds of disability, sexual orientation, religion or belief and age in the workplace, as well as the Racial Equality Directive 2000 and the Equal Treatment Directive 2006 on gender. A ban on discrimination based on these motives is also included in the Charter of Fundamental Rights of the European Union (Article 21).</a:t>
            </a:r>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In </a:t>
            </a:r>
            <a:r>
              <a:rPr lang="en-US" sz="1200" b="1" i="0" u="none" strike="noStrike" cap="none">
                <a:solidFill>
                  <a:schemeClr val="dk1"/>
                </a:solidFill>
                <a:latin typeface="Calibri"/>
                <a:ea typeface="Calibri"/>
                <a:cs typeface="Calibri"/>
                <a:sym typeface="Calibri"/>
              </a:rPr>
              <a:t>Brazil</a:t>
            </a:r>
            <a:r>
              <a:rPr lang="en-US" sz="1200" b="0" i="0" u="none" strike="noStrike" cap="none">
                <a:solidFill>
                  <a:schemeClr val="dk1"/>
                </a:solidFill>
                <a:latin typeface="Calibri"/>
                <a:ea typeface="Calibri"/>
                <a:cs typeface="Calibri"/>
                <a:sym typeface="Calibri"/>
              </a:rPr>
              <a:t> Protection from discrimination is contained in various pieces of legislation. The Constitution bans "any form" of discrimination, granting people the freedom of profession. Moreover, it also prohibits differences of positions, salaries or hiring procedures resulting from gender, age, colour (not "race") and marital status. The Labour Code prohibits, furthermore, job ads with reference to gender, age, colour (not "race"), family status, as well as the refusal of job, promotion or termination based on those same aspects plus pregnancy.</a:t>
            </a:r>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Additionally:</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chemeClr val="dk1"/>
                </a:solidFill>
                <a:latin typeface="Calibri"/>
                <a:ea typeface="Calibri"/>
                <a:cs typeface="Calibri"/>
                <a:sym typeface="Calibri"/>
              </a:rPr>
              <a:t>Law 5,473 (1968) prohibits discrimination in the recruiting programmes.</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chemeClr val="dk1"/>
                </a:solidFill>
                <a:latin typeface="Calibri"/>
                <a:ea typeface="Calibri"/>
                <a:cs typeface="Calibri"/>
                <a:sym typeface="Calibri"/>
              </a:rPr>
              <a:t>Law 7,716 (1989) prohibiting discrimination or prejudice of “race, colour, ethnic group, religion or national origin” in general. (not only workplace related).</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chemeClr val="dk1"/>
                </a:solidFill>
                <a:latin typeface="Calibri"/>
                <a:ea typeface="Calibri"/>
                <a:cs typeface="Calibri"/>
                <a:sym typeface="Calibri"/>
              </a:rPr>
              <a:t>Law 9,029 (1995) prohibiting any workplace discrimination based on gender, race, colour, marital status, family status or age.</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chemeClr val="dk1"/>
                </a:solidFill>
                <a:latin typeface="Calibri"/>
                <a:ea typeface="Calibri"/>
                <a:cs typeface="Calibri"/>
                <a:sym typeface="Calibri"/>
              </a:rPr>
              <a:t>Law 10,741 (2013) provides generally for the social protection of elderly citizens, including professional rights and prohibition of age discrimination in recruiting programmes, except for where the circumstances may justify the need for younger workers, such as the need for physical strength.</a:t>
            </a:r>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In spite of the different laws and regulations prohibiting different kinds of workplace discrimination, discrimination is not among the most popular causes of legal action. Individual discrimination claims are rare compared to claims based on overtime, equal pay for equal work and other ordinary employment rights. That being said, there has been an increasing trend over the last few years in Brazil.</a:t>
            </a:r>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200" b="0" i="1" u="none" strike="noStrike" cap="none">
                <a:solidFill>
                  <a:schemeClr val="dk1"/>
                </a:solidFill>
                <a:latin typeface="Calibri"/>
                <a:ea typeface="Calibri"/>
                <a:cs typeface="Calibri"/>
                <a:sym typeface="Calibri"/>
              </a:rPr>
              <a:t>Source: http://www.agediscrimination.info/international-age-discrimination/brazil</a:t>
            </a:r>
            <a:endParaRPr/>
          </a:p>
          <a:p>
            <a:pPr marL="0" marR="0" lvl="0" indent="0" algn="l" rtl="0">
              <a:lnSpc>
                <a:spcPct val="100000"/>
              </a:lnSpc>
              <a:spcBef>
                <a:spcPts val="0"/>
              </a:spcBef>
              <a:spcAft>
                <a:spcPts val="0"/>
              </a:spcAft>
              <a:buClr>
                <a:srgbClr val="000000"/>
              </a:buClr>
              <a:buSzPts val="1400"/>
              <a:buFont typeface="Arial"/>
              <a:buNone/>
            </a:pPr>
            <a:endParaRPr sz="1200" b="0" i="1"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In the </a:t>
            </a:r>
            <a:r>
              <a:rPr lang="en-US" sz="1200" b="1" i="0" u="none" strike="noStrike" cap="none">
                <a:solidFill>
                  <a:schemeClr val="dk1"/>
                </a:solidFill>
                <a:latin typeface="Calibri"/>
                <a:ea typeface="Calibri"/>
                <a:cs typeface="Calibri"/>
                <a:sym typeface="Calibri"/>
              </a:rPr>
              <a:t>United States</a:t>
            </a:r>
            <a:r>
              <a:rPr lang="en-US" sz="1200" b="0" i="0" u="none" strike="noStrike" cap="none">
                <a:solidFill>
                  <a:schemeClr val="dk1"/>
                </a:solidFill>
                <a:latin typeface="Calibri"/>
                <a:ea typeface="Calibri"/>
                <a:cs typeface="Calibri"/>
                <a:sym typeface="Calibri"/>
              </a:rPr>
              <a:t>, workplace equality is aimed to achieve with the following acts:</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chemeClr val="dk1"/>
                </a:solidFill>
                <a:latin typeface="Calibri"/>
                <a:ea typeface="Calibri"/>
                <a:cs typeface="Calibri"/>
                <a:sym typeface="Calibri"/>
              </a:rPr>
              <a:t>Title VII and Title II of the Civil Rights Act of 1964 prohibiting discrimination against employees and applicants on the basis of race, color, sex (including pregnancy), national origin, and religion, as well as protecting employees from retaliation for complaining of discrimination, filing a charge, or assisting in an investigation of discrimination.</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chemeClr val="dk1"/>
                </a:solidFill>
                <a:latin typeface="Calibri"/>
                <a:ea typeface="Calibri"/>
                <a:cs typeface="Calibri"/>
                <a:sym typeface="Calibri"/>
              </a:rPr>
              <a:t>Age Discrimination in Employment Act (“ADEA”): The ADEA prohibits employment discrimination against people 40 years of age and older.</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chemeClr val="dk1"/>
                </a:solidFill>
                <a:latin typeface="Calibri"/>
                <a:ea typeface="Calibri"/>
                <a:cs typeface="Calibri"/>
                <a:sym typeface="Calibri"/>
              </a:rPr>
              <a:t>Americans with Disabilities Act (“ADA”): prohibiting discrimination against individuals (employees, applicants, and guests) with a disability and requires the provision of a reasonable accommodation to someone who is legally disabled.</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chemeClr val="dk1"/>
                </a:solidFill>
                <a:latin typeface="Calibri"/>
                <a:ea typeface="Calibri"/>
                <a:cs typeface="Calibri"/>
                <a:sym typeface="Calibri"/>
              </a:rPr>
              <a:t>Equal Pay Act (“EPA”): prohibits paying different wages to employees of different sexes who perform equal work under similar conditions.</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chemeClr val="dk1"/>
                </a:solidFill>
                <a:latin typeface="Calibri"/>
                <a:ea typeface="Calibri"/>
                <a:cs typeface="Calibri"/>
                <a:sym typeface="Calibri"/>
              </a:rPr>
              <a:t>Pregnancy Discrimination Act (“PDA”): prohibits discrimination against an employee because of pregnancy.</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chemeClr val="dk1"/>
                </a:solidFill>
                <a:latin typeface="Calibri"/>
                <a:ea typeface="Calibri"/>
                <a:cs typeface="Calibri"/>
                <a:sym typeface="Calibri"/>
              </a:rPr>
              <a:t>Genetic Information Non-Discrimination Act (“GINA”): GINA prohibits employers from discriminating against employees because of an employee’s “genetic information.”</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chemeClr val="dk1"/>
                </a:solidFill>
                <a:latin typeface="Calibri"/>
                <a:ea typeface="Calibri"/>
                <a:cs typeface="Calibri"/>
                <a:sym typeface="Calibri"/>
              </a:rPr>
              <a:t>Different State Laws, that apply only in the state in which they are enacted. Example: Laws against Sexual Orientation discrimination and Gender Identiy discrimination. For example in California, NY, Pennsylvania or Colorado both are prohibited in public and private employment. In Texas, South Carolina, Nebraska or Idaho none of these is prohibited.</a:t>
            </a:r>
            <a:br>
              <a:rPr lang="en-US" sz="1200" b="0" i="0" u="none" strike="noStrike" cap="none">
                <a:solidFill>
                  <a:schemeClr val="dk1"/>
                </a:solidFill>
                <a:latin typeface="Calibri"/>
                <a:ea typeface="Calibri"/>
                <a:cs typeface="Calibri"/>
                <a:sym typeface="Calibri"/>
              </a:rPr>
            </a:b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200" b="0" i="1" u="none" strike="noStrike" cap="none">
                <a:solidFill>
                  <a:schemeClr val="dk1"/>
                </a:solidFill>
                <a:latin typeface="Calibri"/>
                <a:ea typeface="Calibri"/>
                <a:cs typeface="Calibri"/>
                <a:sym typeface="Calibri"/>
              </a:rPr>
              <a:t>Source: https://knowledge.leglobal.org/anti-discrimination-laws-in-usa/, http://outandequal.org/2017-workplace-equality-fact-sheet/</a:t>
            </a:r>
            <a:endParaRPr/>
          </a:p>
          <a:p>
            <a:pPr marL="0" marR="0" lvl="0" indent="0" algn="l" rtl="0">
              <a:lnSpc>
                <a:spcPct val="100000"/>
              </a:lnSpc>
              <a:spcBef>
                <a:spcPts val="0"/>
              </a:spcBef>
              <a:spcAft>
                <a:spcPts val="0"/>
              </a:spcAft>
              <a:buClr>
                <a:srgbClr val="000000"/>
              </a:buClr>
              <a:buSzPts val="1400"/>
              <a:buFont typeface="Arial"/>
              <a:buNone/>
            </a:pPr>
            <a:endParaRPr sz="1200" b="0" i="1"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NOTE: Not gonna state &amp; explain every single law.</a:t>
            </a:r>
            <a:endParaRPr sz="1200" b="0" i="0" u="none" strike="noStrike" cap="none">
              <a:solidFill>
                <a:schemeClr val="dk1"/>
              </a:solidFill>
              <a:latin typeface="Calibri"/>
              <a:ea typeface="Calibri"/>
              <a:cs typeface="Calibri"/>
              <a:sym typeface="Calibri"/>
            </a:endParaRPr>
          </a:p>
        </p:txBody>
      </p:sp>
      <p:sp>
        <p:nvSpPr>
          <p:cNvPr id="432" name="Google Shape;432;g92037f2da4_0_1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92037f2da4_0_15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51" name="Google Shape;451;g92037f2da4_0_1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90b165ef32_1_2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61" name="Google Shape;461;g90b165ef32_1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90b165ef32_1_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SLIDE ELISA</a:t>
            </a:r>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We decided to limit ourselves to the observation of these 8, as they are incorporated in mayor anti-discrimination laws, like the Employment Equality Framework Directive 2000 of the </a:t>
            </a:r>
            <a:r>
              <a:rPr lang="en-US" sz="1200" b="1" i="0" u="none" strike="noStrike" cap="none">
                <a:solidFill>
                  <a:schemeClr val="dk1"/>
                </a:solidFill>
                <a:latin typeface="Calibri"/>
                <a:ea typeface="Calibri"/>
                <a:cs typeface="Calibri"/>
                <a:sym typeface="Calibri"/>
              </a:rPr>
              <a:t>European Union </a:t>
            </a:r>
            <a:r>
              <a:rPr lang="en-US" sz="1200" b="0" i="0" u="none" strike="noStrike" cap="none">
                <a:solidFill>
                  <a:schemeClr val="dk1"/>
                </a:solidFill>
                <a:latin typeface="Calibri"/>
                <a:ea typeface="Calibri"/>
                <a:cs typeface="Calibri"/>
                <a:sym typeface="Calibri"/>
              </a:rPr>
              <a:t>which aims to combat discrimination on grounds of disability, sexual orientation, religion or belief and age in the workplace, as well as the Racial Equality Directive 2000 and the Equal Treatment Directive 2006 on gender. A ban on discrimination based on these motives is also included in the Charter of Fundamental Rights of the European Union (Article 21).</a:t>
            </a:r>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In </a:t>
            </a:r>
            <a:r>
              <a:rPr lang="en-US" sz="1200" b="1" i="0" u="none" strike="noStrike" cap="none">
                <a:solidFill>
                  <a:schemeClr val="dk1"/>
                </a:solidFill>
                <a:latin typeface="Calibri"/>
                <a:ea typeface="Calibri"/>
                <a:cs typeface="Calibri"/>
                <a:sym typeface="Calibri"/>
              </a:rPr>
              <a:t>Brazil</a:t>
            </a:r>
            <a:r>
              <a:rPr lang="en-US" sz="1200" b="0" i="0" u="none" strike="noStrike" cap="none">
                <a:solidFill>
                  <a:schemeClr val="dk1"/>
                </a:solidFill>
                <a:latin typeface="Calibri"/>
                <a:ea typeface="Calibri"/>
                <a:cs typeface="Calibri"/>
                <a:sym typeface="Calibri"/>
              </a:rPr>
              <a:t> Protection from discrimination is contained in various pieces of legislation. The Constitution bans "any form" of discrimination, granting people the freedom of profession. Moreover, it also prohibits differences of positions, salaries or hiring procedures resulting from gender, age, colour (not "race") and marital status. The Labour Code prohibits, furthermore, job ads with reference to gender, age, colour (not "race"), family status, as well as the refusal of job, promotion or termination based on those same aspects plus pregnancy.</a:t>
            </a:r>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Additionally:</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chemeClr val="dk1"/>
                </a:solidFill>
                <a:latin typeface="Calibri"/>
                <a:ea typeface="Calibri"/>
                <a:cs typeface="Calibri"/>
                <a:sym typeface="Calibri"/>
              </a:rPr>
              <a:t>Law 5,473 (1968) prohibits discrimination in the recruiting programmes.</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chemeClr val="dk1"/>
                </a:solidFill>
                <a:latin typeface="Calibri"/>
                <a:ea typeface="Calibri"/>
                <a:cs typeface="Calibri"/>
                <a:sym typeface="Calibri"/>
              </a:rPr>
              <a:t>Law 7,716 (1989) prohibiting discrimination or prejudice of “race, colour, ethnic group, religion or national origin” in general. (not only workplace related).</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chemeClr val="dk1"/>
                </a:solidFill>
                <a:latin typeface="Calibri"/>
                <a:ea typeface="Calibri"/>
                <a:cs typeface="Calibri"/>
                <a:sym typeface="Calibri"/>
              </a:rPr>
              <a:t>Law 9,029 (1995) prohibiting any workplace discrimination based on gender, race, colour, marital status, family status or age.</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chemeClr val="dk1"/>
                </a:solidFill>
                <a:latin typeface="Calibri"/>
                <a:ea typeface="Calibri"/>
                <a:cs typeface="Calibri"/>
                <a:sym typeface="Calibri"/>
              </a:rPr>
              <a:t>Law 10,741 (2013) provides generally for the social protection of elderly citizens, including professional rights and prohibition of age discrimination in recruiting programmes, except for where the circumstances may justify the need for younger workers, such as the need for physical strength.</a:t>
            </a:r>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In spite of the different laws and regulations prohibiting different kinds of workplace discrimination, discrimination is not among the most popular causes of legal action. Individual discrimination claims are rare compared to claims based on overtime, equal pay for equal work and other ordinary employment rights. That being said, there has been an increasing trend over the last few years in Brazil.</a:t>
            </a:r>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200" b="0" i="1" u="none" strike="noStrike" cap="none">
                <a:solidFill>
                  <a:schemeClr val="dk1"/>
                </a:solidFill>
                <a:latin typeface="Calibri"/>
                <a:ea typeface="Calibri"/>
                <a:cs typeface="Calibri"/>
                <a:sym typeface="Calibri"/>
              </a:rPr>
              <a:t>Source: http://www.agediscrimination.info/international-age-discrimination/brazil</a:t>
            </a:r>
            <a:endParaRPr/>
          </a:p>
          <a:p>
            <a:pPr marL="0" marR="0" lvl="0" indent="0" algn="l" rtl="0">
              <a:lnSpc>
                <a:spcPct val="100000"/>
              </a:lnSpc>
              <a:spcBef>
                <a:spcPts val="0"/>
              </a:spcBef>
              <a:spcAft>
                <a:spcPts val="0"/>
              </a:spcAft>
              <a:buClr>
                <a:srgbClr val="000000"/>
              </a:buClr>
              <a:buSzPts val="1400"/>
              <a:buFont typeface="Arial"/>
              <a:buNone/>
            </a:pPr>
            <a:endParaRPr sz="1200" b="0" i="1"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In the </a:t>
            </a:r>
            <a:r>
              <a:rPr lang="en-US" sz="1200" b="1" i="0" u="none" strike="noStrike" cap="none">
                <a:solidFill>
                  <a:schemeClr val="dk1"/>
                </a:solidFill>
                <a:latin typeface="Calibri"/>
                <a:ea typeface="Calibri"/>
                <a:cs typeface="Calibri"/>
                <a:sym typeface="Calibri"/>
              </a:rPr>
              <a:t>United States</a:t>
            </a:r>
            <a:r>
              <a:rPr lang="en-US" sz="1200" b="0" i="0" u="none" strike="noStrike" cap="none">
                <a:solidFill>
                  <a:schemeClr val="dk1"/>
                </a:solidFill>
                <a:latin typeface="Calibri"/>
                <a:ea typeface="Calibri"/>
                <a:cs typeface="Calibri"/>
                <a:sym typeface="Calibri"/>
              </a:rPr>
              <a:t>, workplace equality is aimed to achieve with the following acts:</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chemeClr val="dk1"/>
                </a:solidFill>
                <a:latin typeface="Calibri"/>
                <a:ea typeface="Calibri"/>
                <a:cs typeface="Calibri"/>
                <a:sym typeface="Calibri"/>
              </a:rPr>
              <a:t>Title VII and Title II of the Civil Rights Act of 1964 prohibiting discrimination against employees and applicants on the basis of race, color, sex (including pregnancy), national origin, and religion, as well as protecting employees from retaliation for complaining of discrimination, filing a charge, or assisting in an investigation of discrimination.</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chemeClr val="dk1"/>
                </a:solidFill>
                <a:latin typeface="Calibri"/>
                <a:ea typeface="Calibri"/>
                <a:cs typeface="Calibri"/>
                <a:sym typeface="Calibri"/>
              </a:rPr>
              <a:t>Age Discrimination in Employment Act (“ADEA”): The ADEA prohibits employment discrimination against people 40 years of age and older.</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chemeClr val="dk1"/>
                </a:solidFill>
                <a:latin typeface="Calibri"/>
                <a:ea typeface="Calibri"/>
                <a:cs typeface="Calibri"/>
                <a:sym typeface="Calibri"/>
              </a:rPr>
              <a:t>Americans with Disabilities Act (“ADA”): prohibiting discrimination against individuals (employees, applicants, and guests) with a disability and requires the provision of a reasonable accommodation to someone who is legally disabled.</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chemeClr val="dk1"/>
                </a:solidFill>
                <a:latin typeface="Calibri"/>
                <a:ea typeface="Calibri"/>
                <a:cs typeface="Calibri"/>
                <a:sym typeface="Calibri"/>
              </a:rPr>
              <a:t>Equal Pay Act (“EPA”): prohibits paying different wages to employees of different sexes who perform equal work under similar conditions.</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chemeClr val="dk1"/>
                </a:solidFill>
                <a:latin typeface="Calibri"/>
                <a:ea typeface="Calibri"/>
                <a:cs typeface="Calibri"/>
                <a:sym typeface="Calibri"/>
              </a:rPr>
              <a:t>Pregnancy Discrimination Act (“PDA”): prohibits discrimination against an employee because of pregnancy.</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chemeClr val="dk1"/>
                </a:solidFill>
                <a:latin typeface="Calibri"/>
                <a:ea typeface="Calibri"/>
                <a:cs typeface="Calibri"/>
                <a:sym typeface="Calibri"/>
              </a:rPr>
              <a:t>Genetic Information Non-Discrimination Act (“GINA”): GINA prohibits employers from discriminating against employees because of an employee’s “genetic information.”</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chemeClr val="dk1"/>
                </a:solidFill>
                <a:latin typeface="Calibri"/>
                <a:ea typeface="Calibri"/>
                <a:cs typeface="Calibri"/>
                <a:sym typeface="Calibri"/>
              </a:rPr>
              <a:t>Different State Laws, that apply only in the state in which they are enacted. Example: Laws against Sexual Orientation discrimination and Gender Identiy discrimination. For example in California, NY, Pennsylvania or Colorado both are prohibited in public and private employment. In Texas, South Carolina, Nebraska or Idaho none of these is prohibited.</a:t>
            </a:r>
            <a:br>
              <a:rPr lang="en-US" sz="1200" b="0" i="0" u="none" strike="noStrike" cap="none">
                <a:solidFill>
                  <a:schemeClr val="dk1"/>
                </a:solidFill>
                <a:latin typeface="Calibri"/>
                <a:ea typeface="Calibri"/>
                <a:cs typeface="Calibri"/>
                <a:sym typeface="Calibri"/>
              </a:rPr>
            </a:b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200" b="0" i="1" u="none" strike="noStrike" cap="none">
                <a:solidFill>
                  <a:schemeClr val="dk1"/>
                </a:solidFill>
                <a:latin typeface="Calibri"/>
                <a:ea typeface="Calibri"/>
                <a:cs typeface="Calibri"/>
                <a:sym typeface="Calibri"/>
              </a:rPr>
              <a:t>Source: https://knowledge.leglobal.org/anti-discrimination-laws-in-usa/, http://outandequal.org/2017-workplace-equality-fact-sheet/</a:t>
            </a:r>
            <a:endParaRPr/>
          </a:p>
          <a:p>
            <a:pPr marL="0" marR="0" lvl="0" indent="0" algn="l" rtl="0">
              <a:lnSpc>
                <a:spcPct val="100000"/>
              </a:lnSpc>
              <a:spcBef>
                <a:spcPts val="0"/>
              </a:spcBef>
              <a:spcAft>
                <a:spcPts val="0"/>
              </a:spcAft>
              <a:buClr>
                <a:srgbClr val="000000"/>
              </a:buClr>
              <a:buSzPts val="1400"/>
              <a:buFont typeface="Arial"/>
              <a:buNone/>
            </a:pPr>
            <a:endParaRPr sz="1200" b="0" i="1"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NOTE: Not gonna state &amp; explain every single law.</a:t>
            </a:r>
            <a:endParaRPr sz="1200" b="0" i="0" u="none" strike="noStrike" cap="none">
              <a:solidFill>
                <a:schemeClr val="dk1"/>
              </a:solidFill>
              <a:latin typeface="Calibri"/>
              <a:ea typeface="Calibri"/>
              <a:cs typeface="Calibri"/>
              <a:sym typeface="Calibri"/>
            </a:endParaRPr>
          </a:p>
        </p:txBody>
      </p:sp>
      <p:sp>
        <p:nvSpPr>
          <p:cNvPr id="481" name="Google Shape;481;g90b165ef32_1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92037f2da4_0_21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538" name="Google Shape;538;g92037f2da4_0_2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92037f2da4_0_22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547" name="Google Shape;547;g92037f2da4_0_2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92037f2da4_0_24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569" name="Google Shape;569;g92037f2da4_0_2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909867bb5f_0_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588" name="Google Shape;588;g909867bb5f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29" name="Google Shape;22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909867bb5f_2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SLIDE ELISA</a:t>
            </a:r>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We decided to limit ourselves to the observation of these 8, as they are incorporated in mayor anti-discrimination laws, like the Employment Equality Framework Directive 2000 of the </a:t>
            </a:r>
            <a:r>
              <a:rPr lang="en-US" sz="1200" b="1" i="0" u="none" strike="noStrike" cap="none">
                <a:solidFill>
                  <a:schemeClr val="dk1"/>
                </a:solidFill>
                <a:latin typeface="Calibri"/>
                <a:ea typeface="Calibri"/>
                <a:cs typeface="Calibri"/>
                <a:sym typeface="Calibri"/>
              </a:rPr>
              <a:t>European Union </a:t>
            </a:r>
            <a:r>
              <a:rPr lang="en-US" sz="1200" b="0" i="0" u="none" strike="noStrike" cap="none">
                <a:solidFill>
                  <a:schemeClr val="dk1"/>
                </a:solidFill>
                <a:latin typeface="Calibri"/>
                <a:ea typeface="Calibri"/>
                <a:cs typeface="Calibri"/>
                <a:sym typeface="Calibri"/>
              </a:rPr>
              <a:t>which aims to combat discrimination on grounds of disability, sexual orientation, religion or belief and age in the workplace, as well as the Racial Equality Directive 2000 and the Equal Treatment Directive 2006 on gender. A ban on discrimination based on these motives is also included in the Charter of Fundamental Rights of the European Union (Article 21).</a:t>
            </a:r>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In </a:t>
            </a:r>
            <a:r>
              <a:rPr lang="en-US" sz="1200" b="1" i="0" u="none" strike="noStrike" cap="none">
                <a:solidFill>
                  <a:schemeClr val="dk1"/>
                </a:solidFill>
                <a:latin typeface="Calibri"/>
                <a:ea typeface="Calibri"/>
                <a:cs typeface="Calibri"/>
                <a:sym typeface="Calibri"/>
              </a:rPr>
              <a:t>Brazil</a:t>
            </a:r>
            <a:r>
              <a:rPr lang="en-US" sz="1200" b="0" i="0" u="none" strike="noStrike" cap="none">
                <a:solidFill>
                  <a:schemeClr val="dk1"/>
                </a:solidFill>
                <a:latin typeface="Calibri"/>
                <a:ea typeface="Calibri"/>
                <a:cs typeface="Calibri"/>
                <a:sym typeface="Calibri"/>
              </a:rPr>
              <a:t> Protection from discrimination is contained in various pieces of legislation. The Constitution bans "any form" of discrimination, granting people the freedom of profession. Moreover, it also prohibits differences of positions, salaries or hiring procedures resulting from gender, age, colour (not "race") and marital status. The Labour Code prohibits, furthermore, job ads with reference to gender, age, colour (not "race"), family status, as well as the refusal of job, promotion or termination based on those same aspects plus pregnancy.</a:t>
            </a:r>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Additionally:</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chemeClr val="dk1"/>
                </a:solidFill>
                <a:latin typeface="Calibri"/>
                <a:ea typeface="Calibri"/>
                <a:cs typeface="Calibri"/>
                <a:sym typeface="Calibri"/>
              </a:rPr>
              <a:t>Law 5,473 (1968) prohibits discrimination in the recruiting programmes.</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chemeClr val="dk1"/>
                </a:solidFill>
                <a:latin typeface="Calibri"/>
                <a:ea typeface="Calibri"/>
                <a:cs typeface="Calibri"/>
                <a:sym typeface="Calibri"/>
              </a:rPr>
              <a:t>Law 7,716 (1989) prohibiting discrimination or prejudice of “race, colour, ethnic group, religion or national origin” in general. (not only workplace related).</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chemeClr val="dk1"/>
                </a:solidFill>
                <a:latin typeface="Calibri"/>
                <a:ea typeface="Calibri"/>
                <a:cs typeface="Calibri"/>
                <a:sym typeface="Calibri"/>
              </a:rPr>
              <a:t>Law 9,029 (1995) prohibiting any workplace discrimination based on gender, race, colour, marital status, family status or age.</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chemeClr val="dk1"/>
                </a:solidFill>
                <a:latin typeface="Calibri"/>
                <a:ea typeface="Calibri"/>
                <a:cs typeface="Calibri"/>
                <a:sym typeface="Calibri"/>
              </a:rPr>
              <a:t>Law 10,741 (2013) provides generally for the social protection of elderly citizens, including professional rights and prohibition of age discrimination in recruiting programmes, except for where the circumstances may justify the need for younger workers, such as the need for physical strength.</a:t>
            </a:r>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In spite of the different laws and regulations prohibiting different kinds of workplace discrimination, discrimination is not among the most popular causes of legal action. Individual discrimination claims are rare compared to claims based on overtime, equal pay for equal work and other ordinary employment rights. That being said, there has been an increasing trend over the last few years in Brazil.</a:t>
            </a:r>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200" b="0" i="1" u="none" strike="noStrike" cap="none">
                <a:solidFill>
                  <a:schemeClr val="dk1"/>
                </a:solidFill>
                <a:latin typeface="Calibri"/>
                <a:ea typeface="Calibri"/>
                <a:cs typeface="Calibri"/>
                <a:sym typeface="Calibri"/>
              </a:rPr>
              <a:t>Source: http://www.agediscrimination.info/international-age-discrimination/brazil</a:t>
            </a:r>
            <a:endParaRPr/>
          </a:p>
          <a:p>
            <a:pPr marL="0" marR="0" lvl="0" indent="0" algn="l" rtl="0">
              <a:lnSpc>
                <a:spcPct val="100000"/>
              </a:lnSpc>
              <a:spcBef>
                <a:spcPts val="0"/>
              </a:spcBef>
              <a:spcAft>
                <a:spcPts val="0"/>
              </a:spcAft>
              <a:buClr>
                <a:srgbClr val="000000"/>
              </a:buClr>
              <a:buSzPts val="1400"/>
              <a:buFont typeface="Arial"/>
              <a:buNone/>
            </a:pPr>
            <a:endParaRPr sz="1200" b="0" i="1"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In the </a:t>
            </a:r>
            <a:r>
              <a:rPr lang="en-US" sz="1200" b="1" i="0" u="none" strike="noStrike" cap="none">
                <a:solidFill>
                  <a:schemeClr val="dk1"/>
                </a:solidFill>
                <a:latin typeface="Calibri"/>
                <a:ea typeface="Calibri"/>
                <a:cs typeface="Calibri"/>
                <a:sym typeface="Calibri"/>
              </a:rPr>
              <a:t>United States</a:t>
            </a:r>
            <a:r>
              <a:rPr lang="en-US" sz="1200" b="0" i="0" u="none" strike="noStrike" cap="none">
                <a:solidFill>
                  <a:schemeClr val="dk1"/>
                </a:solidFill>
                <a:latin typeface="Calibri"/>
                <a:ea typeface="Calibri"/>
                <a:cs typeface="Calibri"/>
                <a:sym typeface="Calibri"/>
              </a:rPr>
              <a:t>, workplace equality is aimed to achieve with the following acts:</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chemeClr val="dk1"/>
                </a:solidFill>
                <a:latin typeface="Calibri"/>
                <a:ea typeface="Calibri"/>
                <a:cs typeface="Calibri"/>
                <a:sym typeface="Calibri"/>
              </a:rPr>
              <a:t>Title VII and Title II of the Civil Rights Act of 1964 prohibiting discrimination against employees and applicants on the basis of race, color, sex (including pregnancy), national origin, and religion, as well as protecting employees from retaliation for complaining of discrimination, filing a charge, or assisting in an investigation of discrimination.</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chemeClr val="dk1"/>
                </a:solidFill>
                <a:latin typeface="Calibri"/>
                <a:ea typeface="Calibri"/>
                <a:cs typeface="Calibri"/>
                <a:sym typeface="Calibri"/>
              </a:rPr>
              <a:t>Age Discrimination in Employment Act (“ADEA”): The ADEA prohibits employment discrimination against people 40 years of age and older.</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chemeClr val="dk1"/>
                </a:solidFill>
                <a:latin typeface="Calibri"/>
                <a:ea typeface="Calibri"/>
                <a:cs typeface="Calibri"/>
                <a:sym typeface="Calibri"/>
              </a:rPr>
              <a:t>Americans with Disabilities Act (“ADA”): prohibiting discrimination against individuals (employees, applicants, and guests) with a disability and requires the provision of a reasonable accommodation to someone who is legally disabled.</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chemeClr val="dk1"/>
                </a:solidFill>
                <a:latin typeface="Calibri"/>
                <a:ea typeface="Calibri"/>
                <a:cs typeface="Calibri"/>
                <a:sym typeface="Calibri"/>
              </a:rPr>
              <a:t>Equal Pay Act (“EPA”): prohibits paying different wages to employees of different sexes who perform equal work under similar conditions.</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chemeClr val="dk1"/>
                </a:solidFill>
                <a:latin typeface="Calibri"/>
                <a:ea typeface="Calibri"/>
                <a:cs typeface="Calibri"/>
                <a:sym typeface="Calibri"/>
              </a:rPr>
              <a:t>Pregnancy Discrimination Act (“PDA”): prohibits discrimination against an employee because of pregnancy.</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chemeClr val="dk1"/>
                </a:solidFill>
                <a:latin typeface="Calibri"/>
                <a:ea typeface="Calibri"/>
                <a:cs typeface="Calibri"/>
                <a:sym typeface="Calibri"/>
              </a:rPr>
              <a:t>Genetic Information Non-Discrimination Act (“GINA”): GINA prohibits employers from discriminating against employees because of an employee’s “genetic information.”</a:t>
            </a:r>
            <a:endParaRPr/>
          </a:p>
          <a:p>
            <a:pPr marL="171450" marR="0" lvl="0" indent="-171450" algn="l" rtl="0">
              <a:lnSpc>
                <a:spcPct val="100000"/>
              </a:lnSpc>
              <a:spcBef>
                <a:spcPts val="0"/>
              </a:spcBef>
              <a:spcAft>
                <a:spcPts val="0"/>
              </a:spcAft>
              <a:buClr>
                <a:srgbClr val="000000"/>
              </a:buClr>
              <a:buSzPts val="1400"/>
              <a:buFont typeface="Arial"/>
              <a:buChar char="•"/>
            </a:pPr>
            <a:r>
              <a:rPr lang="en-US" sz="1200" b="0" i="0" u="none" strike="noStrike" cap="none">
                <a:solidFill>
                  <a:schemeClr val="dk1"/>
                </a:solidFill>
                <a:latin typeface="Calibri"/>
                <a:ea typeface="Calibri"/>
                <a:cs typeface="Calibri"/>
                <a:sym typeface="Calibri"/>
              </a:rPr>
              <a:t>Different State Laws, that apply only in the state in which they are enacted. Example: Laws against Sexual Orientation discrimination and Gender Identiy discrimination. For example in California, NY, Pennsylvania or Colorado both are prohibited in public and private employment. In Texas, South Carolina, Nebraska or Idaho none of these is prohibited.</a:t>
            </a:r>
            <a:br>
              <a:rPr lang="en-US" sz="1200" b="0" i="0" u="none" strike="noStrike" cap="none">
                <a:solidFill>
                  <a:schemeClr val="dk1"/>
                </a:solidFill>
                <a:latin typeface="Calibri"/>
                <a:ea typeface="Calibri"/>
                <a:cs typeface="Calibri"/>
                <a:sym typeface="Calibri"/>
              </a:rPr>
            </a:b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200" b="0" i="1" u="none" strike="noStrike" cap="none">
                <a:solidFill>
                  <a:schemeClr val="dk1"/>
                </a:solidFill>
                <a:latin typeface="Calibri"/>
                <a:ea typeface="Calibri"/>
                <a:cs typeface="Calibri"/>
                <a:sym typeface="Calibri"/>
              </a:rPr>
              <a:t>Source: https://knowledge.leglobal.org/anti-discrimination-laws-in-usa/, http://outandequal.org/2017-workplace-equality-fact-sheet/</a:t>
            </a:r>
            <a:endParaRPr/>
          </a:p>
          <a:p>
            <a:pPr marL="0" marR="0" lvl="0" indent="0" algn="l" rtl="0">
              <a:lnSpc>
                <a:spcPct val="100000"/>
              </a:lnSpc>
              <a:spcBef>
                <a:spcPts val="0"/>
              </a:spcBef>
              <a:spcAft>
                <a:spcPts val="0"/>
              </a:spcAft>
              <a:buClr>
                <a:srgbClr val="000000"/>
              </a:buClr>
              <a:buSzPts val="1400"/>
              <a:buFont typeface="Arial"/>
              <a:buNone/>
            </a:pPr>
            <a:endParaRPr sz="1200" b="0" i="1"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NOTE: Not gonna state &amp; explain every single law.</a:t>
            </a:r>
            <a:endParaRPr sz="1200" b="0" i="0" u="none" strike="noStrike" cap="none">
              <a:solidFill>
                <a:schemeClr val="dk1"/>
              </a:solidFill>
              <a:latin typeface="Calibri"/>
              <a:ea typeface="Calibri"/>
              <a:cs typeface="Calibri"/>
              <a:sym typeface="Calibri"/>
            </a:endParaRPr>
          </a:p>
        </p:txBody>
      </p:sp>
      <p:sp>
        <p:nvSpPr>
          <p:cNvPr id="500" name="Google Shape;500;g909867bb5f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92037f2da4_0_17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519" name="Google Shape;519;g92037f2da4_0_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39" name="Google Shape;23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92037f2da4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73" name="Google Shape;273;g92037f2da4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82" name="Google Shape;28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92037f2da4_0_6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14" name="Google Shape;314;g92037f2da4_0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92037f2da4_0_8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40" name="Google Shape;340;g92037f2da4_0_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92037f2da4_0_10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62" name="Google Shape;362;g92037f2da4_0_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92037f2da4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71" name="Google Shape;371;g92037f2da4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Break Page">
  <p:cSld name="Section Break Page">
    <p:spTree>
      <p:nvGrpSpPr>
        <p:cNvPr id="1" name="Shape 16"/>
        <p:cNvGrpSpPr/>
        <p:nvPr/>
      </p:nvGrpSpPr>
      <p:grpSpPr>
        <a:xfrm>
          <a:off x="0" y="0"/>
          <a:ext cx="0" cy="0"/>
          <a:chOff x="0" y="0"/>
          <a:chExt cx="0" cy="0"/>
        </a:xfrm>
      </p:grpSpPr>
      <p:sp>
        <p:nvSpPr>
          <p:cNvPr id="17" name="Google Shape;17;p116"/>
          <p:cNvSpPr>
            <a:spLocks noGrp="1"/>
          </p:cNvSpPr>
          <p:nvPr>
            <p:ph type="pic" idx="2"/>
          </p:nvPr>
        </p:nvSpPr>
        <p:spPr>
          <a:xfrm>
            <a:off x="0" y="0"/>
            <a:ext cx="9144000" cy="5143500"/>
          </a:xfrm>
          <a:prstGeom prst="rect">
            <a:avLst/>
          </a:prstGeom>
          <a:noFill/>
          <a:ln>
            <a:noFill/>
          </a:ln>
        </p:spPr>
        <p:txBody>
          <a:bodyPr spcFirstLastPara="1" wrap="square" lIns="91425" tIns="91425" rIns="91425" bIns="91425" anchor="t" anchorCtr="0">
            <a:normAutofit/>
          </a:bodyPr>
          <a:lstStyle>
            <a:lvl1pPr marR="0" lvl="0" algn="l" rtl="0">
              <a:lnSpc>
                <a:spcPct val="90000"/>
              </a:lnSpc>
              <a:spcBef>
                <a:spcPts val="750"/>
              </a:spcBef>
              <a:spcAft>
                <a:spcPts val="0"/>
              </a:spcAft>
              <a:buClr>
                <a:schemeClr val="accent4"/>
              </a:buClr>
              <a:buSzPts val="2100"/>
              <a:buFont typeface="Arial"/>
              <a:buChar char="•"/>
              <a:defRPr sz="2100" b="0" i="0" u="none" strike="noStrike" cap="none">
                <a:solidFill>
                  <a:schemeClr val="accent4"/>
                </a:solidFill>
                <a:latin typeface="Lato"/>
                <a:ea typeface="Lato"/>
                <a:cs typeface="Lato"/>
                <a:sym typeface="Lato"/>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ortfolio Section Break">
  <p:cSld name="Portfolio Section Break">
    <p:spTree>
      <p:nvGrpSpPr>
        <p:cNvPr id="1" name="Shape 65"/>
        <p:cNvGrpSpPr/>
        <p:nvPr/>
      </p:nvGrpSpPr>
      <p:grpSpPr>
        <a:xfrm>
          <a:off x="0" y="0"/>
          <a:ext cx="0" cy="0"/>
          <a:chOff x="0" y="0"/>
          <a:chExt cx="0" cy="0"/>
        </a:xfrm>
      </p:grpSpPr>
      <p:sp>
        <p:nvSpPr>
          <p:cNvPr id="66" name="Google Shape;66;p125"/>
          <p:cNvSpPr>
            <a:spLocks noGrp="1"/>
          </p:cNvSpPr>
          <p:nvPr>
            <p:ph type="pic" idx="2"/>
          </p:nvPr>
        </p:nvSpPr>
        <p:spPr>
          <a:xfrm>
            <a:off x="603250" y="2790824"/>
            <a:ext cx="3282950" cy="2352673"/>
          </a:xfrm>
          <a:prstGeom prst="rect">
            <a:avLst/>
          </a:prstGeom>
          <a:noFill/>
          <a:ln>
            <a:noFill/>
          </a:ln>
        </p:spPr>
        <p:txBody>
          <a:bodyPr spcFirstLastPara="1" wrap="square" lIns="91425" tIns="91425" rIns="91425" bIns="91425" anchor="t" anchorCtr="0">
            <a:normAutofit/>
          </a:bodyPr>
          <a:lstStyle>
            <a:lvl1pPr marR="0" lvl="0" algn="l" rtl="0">
              <a:lnSpc>
                <a:spcPct val="90000"/>
              </a:lnSpc>
              <a:spcBef>
                <a:spcPts val="750"/>
              </a:spcBef>
              <a:spcAft>
                <a:spcPts val="0"/>
              </a:spcAft>
              <a:buClr>
                <a:schemeClr val="accent4"/>
              </a:buClr>
              <a:buSzPts val="1200"/>
              <a:buFont typeface="Arial"/>
              <a:buChar char="•"/>
              <a:defRPr sz="1200" b="0" i="0" u="none" strike="noStrike" cap="none">
                <a:solidFill>
                  <a:schemeClr val="accent4"/>
                </a:solidFill>
                <a:latin typeface="Lato"/>
                <a:ea typeface="Lato"/>
                <a:cs typeface="Lato"/>
                <a:sym typeface="Lato"/>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7" name="Google Shape;67;p125"/>
          <p:cNvSpPr>
            <a:spLocks noGrp="1"/>
          </p:cNvSpPr>
          <p:nvPr>
            <p:ph type="pic" idx="3"/>
          </p:nvPr>
        </p:nvSpPr>
        <p:spPr>
          <a:xfrm>
            <a:off x="5267324" y="2790824"/>
            <a:ext cx="3280631" cy="2352673"/>
          </a:xfrm>
          <a:prstGeom prst="rect">
            <a:avLst/>
          </a:prstGeom>
          <a:noFill/>
          <a:ln>
            <a:noFill/>
          </a:ln>
        </p:spPr>
        <p:txBody>
          <a:bodyPr spcFirstLastPara="1" wrap="square" lIns="91425" tIns="91425" rIns="91425" bIns="91425" anchor="t" anchorCtr="0">
            <a:normAutofit/>
          </a:bodyPr>
          <a:lstStyle>
            <a:lvl1pPr marR="0" lvl="0" algn="l" rtl="0">
              <a:lnSpc>
                <a:spcPct val="90000"/>
              </a:lnSpc>
              <a:spcBef>
                <a:spcPts val="750"/>
              </a:spcBef>
              <a:spcAft>
                <a:spcPts val="0"/>
              </a:spcAft>
              <a:buClr>
                <a:schemeClr val="accent4"/>
              </a:buClr>
              <a:buSzPts val="1200"/>
              <a:buFont typeface="Arial"/>
              <a:buChar char="•"/>
              <a:defRPr sz="1200" b="0" i="0" u="none" strike="noStrike" cap="none">
                <a:solidFill>
                  <a:schemeClr val="accent4"/>
                </a:solidFill>
                <a:latin typeface="Lato"/>
                <a:ea typeface="Lato"/>
                <a:cs typeface="Lato"/>
                <a:sym typeface="Lato"/>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8" name="Google Shape;68;p125"/>
          <p:cNvSpPr>
            <a:spLocks noGrp="1"/>
          </p:cNvSpPr>
          <p:nvPr>
            <p:ph type="pic" idx="4"/>
          </p:nvPr>
        </p:nvSpPr>
        <p:spPr>
          <a:xfrm>
            <a:off x="2362200" y="1966913"/>
            <a:ext cx="4419600" cy="3176585"/>
          </a:xfrm>
          <a:prstGeom prst="rect">
            <a:avLst/>
          </a:prstGeom>
          <a:noFill/>
          <a:ln>
            <a:noFill/>
          </a:ln>
        </p:spPr>
        <p:txBody>
          <a:bodyPr spcFirstLastPara="1" wrap="square" lIns="91425" tIns="91425" rIns="91425" bIns="91425" anchor="t" anchorCtr="0">
            <a:normAutofit/>
          </a:bodyPr>
          <a:lstStyle>
            <a:lvl1pPr marR="0" lvl="0" algn="l" rtl="0">
              <a:lnSpc>
                <a:spcPct val="90000"/>
              </a:lnSpc>
              <a:spcBef>
                <a:spcPts val="750"/>
              </a:spcBef>
              <a:spcAft>
                <a:spcPts val="0"/>
              </a:spcAft>
              <a:buClr>
                <a:schemeClr val="accent4"/>
              </a:buClr>
              <a:buSzPts val="1200"/>
              <a:buFont typeface="Arial"/>
              <a:buChar char="•"/>
              <a:defRPr sz="1200" b="0" i="0" u="none" strike="noStrike" cap="none">
                <a:solidFill>
                  <a:schemeClr val="accent4"/>
                </a:solidFill>
                <a:latin typeface="Lato"/>
                <a:ea typeface="Lato"/>
                <a:cs typeface="Lato"/>
                <a:sym typeface="Lato"/>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ortfolio Left Half Page Picture">
  <p:cSld name="Portfolio Left Half Page Picture">
    <p:spTree>
      <p:nvGrpSpPr>
        <p:cNvPr id="1" name="Shape 69"/>
        <p:cNvGrpSpPr/>
        <p:nvPr/>
      </p:nvGrpSpPr>
      <p:grpSpPr>
        <a:xfrm>
          <a:off x="0" y="0"/>
          <a:ext cx="0" cy="0"/>
          <a:chOff x="0" y="0"/>
          <a:chExt cx="0" cy="0"/>
        </a:xfrm>
      </p:grpSpPr>
      <p:sp>
        <p:nvSpPr>
          <p:cNvPr id="70" name="Google Shape;70;p126"/>
          <p:cNvSpPr>
            <a:spLocks noGrp="1"/>
          </p:cNvSpPr>
          <p:nvPr>
            <p:ph type="pic" idx="2"/>
          </p:nvPr>
        </p:nvSpPr>
        <p:spPr>
          <a:xfrm>
            <a:off x="2" y="0"/>
            <a:ext cx="4572000" cy="5143499"/>
          </a:xfrm>
          <a:prstGeom prst="rect">
            <a:avLst/>
          </a:prstGeom>
          <a:noFill/>
          <a:ln>
            <a:noFill/>
          </a:ln>
        </p:spPr>
        <p:txBody>
          <a:bodyPr spcFirstLastPara="1" wrap="square" lIns="91425" tIns="91425" rIns="91425" bIns="91425" anchor="t" anchorCtr="0">
            <a:normAutofit/>
          </a:bodyPr>
          <a:lstStyle>
            <a:lvl1pPr marR="0" lvl="0" algn="l" rtl="0">
              <a:lnSpc>
                <a:spcPct val="90000"/>
              </a:lnSpc>
              <a:spcBef>
                <a:spcPts val="750"/>
              </a:spcBef>
              <a:spcAft>
                <a:spcPts val="0"/>
              </a:spcAft>
              <a:buClr>
                <a:schemeClr val="accent4"/>
              </a:buClr>
              <a:buSzPts val="1200"/>
              <a:buFont typeface="Arial"/>
              <a:buChar char="•"/>
              <a:defRPr sz="1200" b="0" i="0" u="none" strike="noStrike" cap="none">
                <a:solidFill>
                  <a:schemeClr val="accent4"/>
                </a:solidFill>
                <a:latin typeface="Lato"/>
                <a:ea typeface="Lato"/>
                <a:cs typeface="Lato"/>
                <a:sym typeface="Lato"/>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1" name="Google Shape;71;p126"/>
          <p:cNvSpPr txBox="1">
            <a:spLocks noGrp="1"/>
          </p:cNvSpPr>
          <p:nvPr>
            <p:ph type="body" idx="1"/>
          </p:nvPr>
        </p:nvSpPr>
        <p:spPr>
          <a:xfrm>
            <a:off x="5156204" y="575840"/>
            <a:ext cx="3394071" cy="681459"/>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0"/>
              </a:spcBef>
              <a:spcAft>
                <a:spcPts val="0"/>
              </a:spcAft>
              <a:buClr>
                <a:schemeClr val="accent1"/>
              </a:buClr>
              <a:buSzPts val="2200"/>
              <a:buFont typeface="Arial"/>
              <a:buNone/>
              <a:defRPr sz="2200" b="0" i="0" u="none" strike="noStrike" cap="none">
                <a:solidFill>
                  <a:schemeClr val="accent1"/>
                </a:solidFill>
                <a:latin typeface="Lato Black"/>
                <a:ea typeface="Lato Black"/>
                <a:cs typeface="Lato Black"/>
                <a:sym typeface="Lato Black"/>
              </a:defRPr>
            </a:lvl1pPr>
            <a:lvl2pPr marL="914400" marR="0" lvl="1" indent="-342900" algn="l">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2" name="Google Shape;72;p126"/>
          <p:cNvSpPr txBox="1">
            <a:spLocks noGrp="1"/>
          </p:cNvSpPr>
          <p:nvPr>
            <p:ph type="body" idx="3"/>
          </p:nvPr>
        </p:nvSpPr>
        <p:spPr>
          <a:xfrm>
            <a:off x="5165727" y="1306764"/>
            <a:ext cx="3394071" cy="141344"/>
          </a:xfrm>
          <a:prstGeom prst="rect">
            <a:avLst/>
          </a:prstGeom>
          <a:noFill/>
          <a:ln>
            <a:noFill/>
          </a:ln>
        </p:spPr>
        <p:txBody>
          <a:bodyPr spcFirstLastPara="1" wrap="square" lIns="91425" tIns="91425" rIns="91425" bIns="91425" anchor="t" anchorCtr="0">
            <a:normAutofit/>
          </a:bodyPr>
          <a:lstStyle>
            <a:lvl1pPr marL="457200" marR="0" lvl="0" indent="-228600" algn="l">
              <a:lnSpc>
                <a:spcPct val="133333"/>
              </a:lnSpc>
              <a:spcBef>
                <a:spcPts val="0"/>
              </a:spcBef>
              <a:spcAft>
                <a:spcPts val="0"/>
              </a:spcAft>
              <a:buClr>
                <a:schemeClr val="accent4"/>
              </a:buClr>
              <a:buSzPts val="900"/>
              <a:buFont typeface="Arial"/>
              <a:buNone/>
              <a:defRPr sz="900" b="0" i="0" u="none" strike="noStrike" cap="none">
                <a:solidFill>
                  <a:schemeClr val="accent4"/>
                </a:solidFill>
                <a:latin typeface="Lato"/>
                <a:ea typeface="Lato"/>
                <a:cs typeface="Lato"/>
                <a:sym typeface="Lato"/>
              </a:defRPr>
            </a:lvl1pPr>
            <a:lvl2pPr marL="914400" marR="0" lvl="1" indent="-342900" algn="l">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imple Portfolio Single Show">
  <p:cSld name="Simple Portfolio Single Show">
    <p:spTree>
      <p:nvGrpSpPr>
        <p:cNvPr id="1" name="Shape 73"/>
        <p:cNvGrpSpPr/>
        <p:nvPr/>
      </p:nvGrpSpPr>
      <p:grpSpPr>
        <a:xfrm>
          <a:off x="0" y="0"/>
          <a:ext cx="0" cy="0"/>
          <a:chOff x="0" y="0"/>
          <a:chExt cx="0" cy="0"/>
        </a:xfrm>
      </p:grpSpPr>
      <p:sp>
        <p:nvSpPr>
          <p:cNvPr id="74" name="Google Shape;74;p127"/>
          <p:cNvSpPr txBox="1">
            <a:spLocks noGrp="1"/>
          </p:cNvSpPr>
          <p:nvPr>
            <p:ph type="body" idx="1"/>
          </p:nvPr>
        </p:nvSpPr>
        <p:spPr>
          <a:xfrm>
            <a:off x="584202" y="575841"/>
            <a:ext cx="7953374" cy="383260"/>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0"/>
              </a:spcBef>
              <a:spcAft>
                <a:spcPts val="0"/>
              </a:spcAft>
              <a:buClr>
                <a:schemeClr val="accent1"/>
              </a:buClr>
              <a:buSzPts val="2200"/>
              <a:buFont typeface="Arial"/>
              <a:buNone/>
              <a:defRPr sz="2200" b="0" i="0" u="none" strike="noStrike" cap="none">
                <a:solidFill>
                  <a:schemeClr val="accent1"/>
                </a:solidFill>
                <a:latin typeface="Lato Black"/>
                <a:ea typeface="Lato Black"/>
                <a:cs typeface="Lato Black"/>
                <a:sym typeface="Lato Black"/>
              </a:defRPr>
            </a:lvl1pPr>
            <a:lvl2pPr marL="914400" marR="0" lvl="1" indent="-342900" algn="l">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5" name="Google Shape;75;p127"/>
          <p:cNvSpPr txBox="1">
            <a:spLocks noGrp="1"/>
          </p:cNvSpPr>
          <p:nvPr>
            <p:ph type="body" idx="2"/>
          </p:nvPr>
        </p:nvSpPr>
        <p:spPr>
          <a:xfrm>
            <a:off x="593725" y="959101"/>
            <a:ext cx="7953374" cy="141344"/>
          </a:xfrm>
          <a:prstGeom prst="rect">
            <a:avLst/>
          </a:prstGeom>
          <a:noFill/>
          <a:ln>
            <a:noFill/>
          </a:ln>
        </p:spPr>
        <p:txBody>
          <a:bodyPr spcFirstLastPara="1" wrap="square" lIns="91425" tIns="91425" rIns="91425" bIns="91425" anchor="t" anchorCtr="0">
            <a:normAutofit/>
          </a:bodyPr>
          <a:lstStyle>
            <a:lvl1pPr marL="457200" marR="0" lvl="0" indent="-228600" algn="l">
              <a:lnSpc>
                <a:spcPct val="133333"/>
              </a:lnSpc>
              <a:spcBef>
                <a:spcPts val="0"/>
              </a:spcBef>
              <a:spcAft>
                <a:spcPts val="0"/>
              </a:spcAft>
              <a:buClr>
                <a:schemeClr val="accent4"/>
              </a:buClr>
              <a:buSzPts val="900"/>
              <a:buFont typeface="Arial"/>
              <a:buNone/>
              <a:defRPr sz="900" b="0" i="0" u="none" strike="noStrike" cap="none">
                <a:solidFill>
                  <a:schemeClr val="accent4"/>
                </a:solidFill>
                <a:latin typeface="Lato"/>
                <a:ea typeface="Lato"/>
                <a:cs typeface="Lato"/>
                <a:sym typeface="Lato"/>
              </a:defRPr>
            </a:lvl1pPr>
            <a:lvl2pPr marL="914400" marR="0" lvl="1" indent="-342900" algn="l">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6" name="Google Shape;76;p127"/>
          <p:cNvSpPr>
            <a:spLocks noGrp="1"/>
          </p:cNvSpPr>
          <p:nvPr>
            <p:ph type="pic" idx="3"/>
          </p:nvPr>
        </p:nvSpPr>
        <p:spPr>
          <a:xfrm>
            <a:off x="593725" y="1543049"/>
            <a:ext cx="3986742" cy="2756285"/>
          </a:xfrm>
          <a:prstGeom prst="rect">
            <a:avLst/>
          </a:prstGeom>
          <a:noFill/>
          <a:ln>
            <a:noFill/>
          </a:ln>
        </p:spPr>
        <p:txBody>
          <a:bodyPr spcFirstLastPara="1" wrap="square" lIns="91425" tIns="91425" rIns="91425" bIns="91425" anchor="t" anchorCtr="0">
            <a:normAutofit/>
          </a:bodyPr>
          <a:lstStyle>
            <a:lvl1pPr marR="0" lvl="0" algn="l" rtl="0">
              <a:lnSpc>
                <a:spcPct val="90000"/>
              </a:lnSpc>
              <a:spcBef>
                <a:spcPts val="750"/>
              </a:spcBef>
              <a:spcAft>
                <a:spcPts val="0"/>
              </a:spcAft>
              <a:buClr>
                <a:schemeClr val="accent4"/>
              </a:buClr>
              <a:buSzPts val="1000"/>
              <a:buFont typeface="Arial"/>
              <a:buChar char="•"/>
              <a:defRPr sz="1000" b="0" i="0" u="none" strike="noStrike" cap="none">
                <a:solidFill>
                  <a:schemeClr val="accent4"/>
                </a:solidFill>
                <a:latin typeface="Lato"/>
                <a:ea typeface="Lato"/>
                <a:cs typeface="Lato"/>
                <a:sym typeface="Lato"/>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ini Portfolio in Browser">
  <p:cSld name="Mini Portfolio in Browser">
    <p:spTree>
      <p:nvGrpSpPr>
        <p:cNvPr id="1" name="Shape 77"/>
        <p:cNvGrpSpPr/>
        <p:nvPr/>
      </p:nvGrpSpPr>
      <p:grpSpPr>
        <a:xfrm>
          <a:off x="0" y="0"/>
          <a:ext cx="0" cy="0"/>
          <a:chOff x="0" y="0"/>
          <a:chExt cx="0" cy="0"/>
        </a:xfrm>
      </p:grpSpPr>
      <p:sp>
        <p:nvSpPr>
          <p:cNvPr id="78" name="Google Shape;78;p128"/>
          <p:cNvSpPr>
            <a:spLocks noGrp="1"/>
          </p:cNvSpPr>
          <p:nvPr>
            <p:ph type="pic" idx="2"/>
          </p:nvPr>
        </p:nvSpPr>
        <p:spPr>
          <a:xfrm>
            <a:off x="3922871" y="1686719"/>
            <a:ext cx="4598829" cy="2670969"/>
          </a:xfrm>
          <a:prstGeom prst="rect">
            <a:avLst/>
          </a:prstGeom>
          <a:noFill/>
          <a:ln>
            <a:noFill/>
          </a:ln>
        </p:spPr>
        <p:txBody>
          <a:bodyPr spcFirstLastPara="1" wrap="square" lIns="91425" tIns="91425" rIns="91425" bIns="91425" anchor="t" anchorCtr="0">
            <a:normAutofit/>
          </a:bodyPr>
          <a:lstStyle>
            <a:lvl1pPr marR="0" lvl="0" algn="l" rtl="0">
              <a:lnSpc>
                <a:spcPct val="90000"/>
              </a:lnSpc>
              <a:spcBef>
                <a:spcPts val="750"/>
              </a:spcBef>
              <a:spcAft>
                <a:spcPts val="0"/>
              </a:spcAft>
              <a:buClr>
                <a:schemeClr val="accent4"/>
              </a:buClr>
              <a:buSzPts val="1200"/>
              <a:buFont typeface="Arial"/>
              <a:buChar char="•"/>
              <a:defRPr sz="1200" b="0" i="0" u="none" strike="noStrike" cap="none">
                <a:solidFill>
                  <a:schemeClr val="accent4"/>
                </a:solidFill>
                <a:latin typeface="Lato"/>
                <a:ea typeface="Lato"/>
                <a:cs typeface="Lato"/>
                <a:sym typeface="Lato"/>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9" name="Google Shape;79;p128"/>
          <p:cNvSpPr txBox="1">
            <a:spLocks noGrp="1"/>
          </p:cNvSpPr>
          <p:nvPr>
            <p:ph type="body" idx="1"/>
          </p:nvPr>
        </p:nvSpPr>
        <p:spPr>
          <a:xfrm>
            <a:off x="584202" y="575841"/>
            <a:ext cx="7953374" cy="383260"/>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0"/>
              </a:spcBef>
              <a:spcAft>
                <a:spcPts val="0"/>
              </a:spcAft>
              <a:buClr>
                <a:schemeClr val="accent1"/>
              </a:buClr>
              <a:buSzPts val="2200"/>
              <a:buFont typeface="Arial"/>
              <a:buNone/>
              <a:defRPr sz="2200" b="0" i="0" u="none" strike="noStrike" cap="none">
                <a:solidFill>
                  <a:schemeClr val="accent1"/>
                </a:solidFill>
                <a:latin typeface="Lato Black"/>
                <a:ea typeface="Lato Black"/>
                <a:cs typeface="Lato Black"/>
                <a:sym typeface="Lato Black"/>
              </a:defRPr>
            </a:lvl1pPr>
            <a:lvl2pPr marL="914400" marR="0" lvl="1" indent="-342900" algn="l">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0" name="Google Shape;80;p128"/>
          <p:cNvSpPr txBox="1">
            <a:spLocks noGrp="1"/>
          </p:cNvSpPr>
          <p:nvPr>
            <p:ph type="body" idx="3"/>
          </p:nvPr>
        </p:nvSpPr>
        <p:spPr>
          <a:xfrm>
            <a:off x="593725" y="959101"/>
            <a:ext cx="7953374" cy="141344"/>
          </a:xfrm>
          <a:prstGeom prst="rect">
            <a:avLst/>
          </a:prstGeom>
          <a:noFill/>
          <a:ln>
            <a:noFill/>
          </a:ln>
        </p:spPr>
        <p:txBody>
          <a:bodyPr spcFirstLastPara="1" wrap="square" lIns="91425" tIns="91425" rIns="91425" bIns="91425" anchor="t" anchorCtr="0">
            <a:normAutofit/>
          </a:bodyPr>
          <a:lstStyle>
            <a:lvl1pPr marL="457200" marR="0" lvl="0" indent="-228600" algn="l">
              <a:lnSpc>
                <a:spcPct val="133333"/>
              </a:lnSpc>
              <a:spcBef>
                <a:spcPts val="0"/>
              </a:spcBef>
              <a:spcAft>
                <a:spcPts val="0"/>
              </a:spcAft>
              <a:buClr>
                <a:schemeClr val="accent4"/>
              </a:buClr>
              <a:buSzPts val="900"/>
              <a:buFont typeface="Arial"/>
              <a:buNone/>
              <a:defRPr sz="900" b="0" i="0" u="none" strike="noStrike" cap="none">
                <a:solidFill>
                  <a:schemeClr val="accent4"/>
                </a:solidFill>
                <a:latin typeface="Lato"/>
                <a:ea typeface="Lato"/>
                <a:cs typeface="Lato"/>
                <a:sym typeface="Lato"/>
              </a:defRPr>
            </a:lvl1pPr>
            <a:lvl2pPr marL="914400" marR="0" lvl="1" indent="-342900" algn="l">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Full Portfolio in Browser">
  <p:cSld name="Full Portfolio in Browser">
    <p:spTree>
      <p:nvGrpSpPr>
        <p:cNvPr id="1" name="Shape 81"/>
        <p:cNvGrpSpPr/>
        <p:nvPr/>
      </p:nvGrpSpPr>
      <p:grpSpPr>
        <a:xfrm>
          <a:off x="0" y="0"/>
          <a:ext cx="0" cy="0"/>
          <a:chOff x="0" y="0"/>
          <a:chExt cx="0" cy="0"/>
        </a:xfrm>
      </p:grpSpPr>
      <p:sp>
        <p:nvSpPr>
          <p:cNvPr id="82" name="Google Shape;82;p129"/>
          <p:cNvSpPr>
            <a:spLocks noGrp="1"/>
          </p:cNvSpPr>
          <p:nvPr>
            <p:ph type="pic" idx="2"/>
          </p:nvPr>
        </p:nvSpPr>
        <p:spPr>
          <a:xfrm>
            <a:off x="1057275" y="1771649"/>
            <a:ext cx="7029451" cy="3371851"/>
          </a:xfrm>
          <a:prstGeom prst="rect">
            <a:avLst/>
          </a:prstGeom>
          <a:noFill/>
          <a:ln>
            <a:noFill/>
          </a:ln>
        </p:spPr>
        <p:txBody>
          <a:bodyPr spcFirstLastPara="1" wrap="square" lIns="91425" tIns="91425" rIns="91425" bIns="91425" anchor="t" anchorCtr="0">
            <a:normAutofit/>
          </a:bodyPr>
          <a:lstStyle>
            <a:lvl1pPr marR="0" lvl="0" algn="l" rtl="0">
              <a:lnSpc>
                <a:spcPct val="90000"/>
              </a:lnSpc>
              <a:spcBef>
                <a:spcPts val="750"/>
              </a:spcBef>
              <a:spcAft>
                <a:spcPts val="0"/>
              </a:spcAft>
              <a:buClr>
                <a:schemeClr val="accent4"/>
              </a:buClr>
              <a:buSzPts val="1200"/>
              <a:buFont typeface="Arial"/>
              <a:buChar char="•"/>
              <a:defRPr sz="1200" b="0" i="0" u="none" strike="noStrike" cap="none">
                <a:solidFill>
                  <a:schemeClr val="accent4"/>
                </a:solidFill>
                <a:latin typeface="Lato"/>
                <a:ea typeface="Lato"/>
                <a:cs typeface="Lato"/>
                <a:sym typeface="Lato"/>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3" name="Google Shape;83;p129"/>
          <p:cNvSpPr txBox="1">
            <a:spLocks noGrp="1"/>
          </p:cNvSpPr>
          <p:nvPr>
            <p:ph type="body" idx="1"/>
          </p:nvPr>
        </p:nvSpPr>
        <p:spPr>
          <a:xfrm>
            <a:off x="584202" y="575841"/>
            <a:ext cx="7953374" cy="383260"/>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0"/>
              </a:spcBef>
              <a:spcAft>
                <a:spcPts val="0"/>
              </a:spcAft>
              <a:buClr>
                <a:schemeClr val="accent1"/>
              </a:buClr>
              <a:buSzPts val="2200"/>
              <a:buFont typeface="Arial"/>
              <a:buNone/>
              <a:defRPr sz="2200" b="0" i="0" u="none" strike="noStrike" cap="none">
                <a:solidFill>
                  <a:schemeClr val="accent1"/>
                </a:solidFill>
                <a:latin typeface="Lato Black"/>
                <a:ea typeface="Lato Black"/>
                <a:cs typeface="Lato Black"/>
                <a:sym typeface="Lato Black"/>
              </a:defRPr>
            </a:lvl1pPr>
            <a:lvl2pPr marL="914400" marR="0" lvl="1" indent="-342900" algn="l">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4" name="Google Shape;84;p129"/>
          <p:cNvSpPr txBox="1">
            <a:spLocks noGrp="1"/>
          </p:cNvSpPr>
          <p:nvPr>
            <p:ph type="body" idx="3"/>
          </p:nvPr>
        </p:nvSpPr>
        <p:spPr>
          <a:xfrm>
            <a:off x="593725" y="959101"/>
            <a:ext cx="7953374" cy="141344"/>
          </a:xfrm>
          <a:prstGeom prst="rect">
            <a:avLst/>
          </a:prstGeom>
          <a:noFill/>
          <a:ln>
            <a:noFill/>
          </a:ln>
        </p:spPr>
        <p:txBody>
          <a:bodyPr spcFirstLastPara="1" wrap="square" lIns="91425" tIns="91425" rIns="91425" bIns="91425" anchor="t" anchorCtr="0">
            <a:normAutofit/>
          </a:bodyPr>
          <a:lstStyle>
            <a:lvl1pPr marL="457200" marR="0" lvl="0" indent="-228600" algn="l">
              <a:lnSpc>
                <a:spcPct val="133333"/>
              </a:lnSpc>
              <a:spcBef>
                <a:spcPts val="0"/>
              </a:spcBef>
              <a:spcAft>
                <a:spcPts val="0"/>
              </a:spcAft>
              <a:buClr>
                <a:schemeClr val="accent4"/>
              </a:buClr>
              <a:buSzPts val="900"/>
              <a:buFont typeface="Arial"/>
              <a:buNone/>
              <a:defRPr sz="900" b="0" i="0" u="none" strike="noStrike" cap="none">
                <a:solidFill>
                  <a:schemeClr val="accent4"/>
                </a:solidFill>
                <a:latin typeface="Lato"/>
                <a:ea typeface="Lato"/>
                <a:cs typeface="Lato"/>
                <a:sym typeface="Lato"/>
              </a:defRPr>
            </a:lvl1pPr>
            <a:lvl2pPr marL="914400" marR="0" lvl="1" indent="-342900" algn="l">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Various Project Show Case">
  <p:cSld name="Various Project Show Case">
    <p:spTree>
      <p:nvGrpSpPr>
        <p:cNvPr id="1" name="Shape 85"/>
        <p:cNvGrpSpPr/>
        <p:nvPr/>
      </p:nvGrpSpPr>
      <p:grpSpPr>
        <a:xfrm>
          <a:off x="0" y="0"/>
          <a:ext cx="0" cy="0"/>
          <a:chOff x="0" y="0"/>
          <a:chExt cx="0" cy="0"/>
        </a:xfrm>
      </p:grpSpPr>
      <p:sp>
        <p:nvSpPr>
          <p:cNvPr id="86" name="Google Shape;86;p130"/>
          <p:cNvSpPr txBox="1">
            <a:spLocks noGrp="1"/>
          </p:cNvSpPr>
          <p:nvPr>
            <p:ph type="body" idx="1"/>
          </p:nvPr>
        </p:nvSpPr>
        <p:spPr>
          <a:xfrm>
            <a:off x="584202" y="575841"/>
            <a:ext cx="7953374" cy="383260"/>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0"/>
              </a:spcBef>
              <a:spcAft>
                <a:spcPts val="0"/>
              </a:spcAft>
              <a:buClr>
                <a:schemeClr val="accent1"/>
              </a:buClr>
              <a:buSzPts val="2200"/>
              <a:buFont typeface="Arial"/>
              <a:buNone/>
              <a:defRPr sz="2200" b="0" i="0" u="none" strike="noStrike" cap="none">
                <a:solidFill>
                  <a:schemeClr val="accent1"/>
                </a:solidFill>
                <a:latin typeface="Lato Black"/>
                <a:ea typeface="Lato Black"/>
                <a:cs typeface="Lato Black"/>
                <a:sym typeface="Lato Black"/>
              </a:defRPr>
            </a:lvl1pPr>
            <a:lvl2pPr marL="914400" marR="0" lvl="1" indent="-342900" algn="l">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7" name="Google Shape;87;p130"/>
          <p:cNvSpPr txBox="1">
            <a:spLocks noGrp="1"/>
          </p:cNvSpPr>
          <p:nvPr>
            <p:ph type="body" idx="2"/>
          </p:nvPr>
        </p:nvSpPr>
        <p:spPr>
          <a:xfrm>
            <a:off x="593725" y="959101"/>
            <a:ext cx="7953374" cy="141344"/>
          </a:xfrm>
          <a:prstGeom prst="rect">
            <a:avLst/>
          </a:prstGeom>
          <a:noFill/>
          <a:ln>
            <a:noFill/>
          </a:ln>
        </p:spPr>
        <p:txBody>
          <a:bodyPr spcFirstLastPara="1" wrap="square" lIns="91425" tIns="91425" rIns="91425" bIns="91425" anchor="t" anchorCtr="0">
            <a:normAutofit/>
          </a:bodyPr>
          <a:lstStyle>
            <a:lvl1pPr marL="457200" marR="0" lvl="0" indent="-228600" algn="l">
              <a:lnSpc>
                <a:spcPct val="133333"/>
              </a:lnSpc>
              <a:spcBef>
                <a:spcPts val="0"/>
              </a:spcBef>
              <a:spcAft>
                <a:spcPts val="0"/>
              </a:spcAft>
              <a:buClr>
                <a:schemeClr val="accent4"/>
              </a:buClr>
              <a:buSzPts val="900"/>
              <a:buFont typeface="Arial"/>
              <a:buNone/>
              <a:defRPr sz="900" b="0" i="0" u="none" strike="noStrike" cap="none">
                <a:solidFill>
                  <a:schemeClr val="accent4"/>
                </a:solidFill>
                <a:latin typeface="Lato"/>
                <a:ea typeface="Lato"/>
                <a:cs typeface="Lato"/>
                <a:sym typeface="Lato"/>
              </a:defRPr>
            </a:lvl1pPr>
            <a:lvl2pPr marL="914400" marR="0" lvl="1" indent="-342900" algn="l">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8" name="Google Shape;88;p130"/>
          <p:cNvSpPr>
            <a:spLocks noGrp="1"/>
          </p:cNvSpPr>
          <p:nvPr>
            <p:ph type="pic" idx="3"/>
          </p:nvPr>
        </p:nvSpPr>
        <p:spPr>
          <a:xfrm>
            <a:off x="594391" y="1543050"/>
            <a:ext cx="1984248" cy="1371600"/>
          </a:xfrm>
          <a:prstGeom prst="rect">
            <a:avLst/>
          </a:prstGeom>
          <a:noFill/>
          <a:ln>
            <a:noFill/>
          </a:ln>
        </p:spPr>
        <p:txBody>
          <a:bodyPr spcFirstLastPara="1" wrap="square" lIns="91425" tIns="91425" rIns="91425" bIns="91425" anchor="t" anchorCtr="0">
            <a:normAutofit/>
          </a:bodyPr>
          <a:lstStyle>
            <a:lvl1pPr marR="0" lvl="0" algn="l" rtl="0">
              <a:lnSpc>
                <a:spcPct val="90000"/>
              </a:lnSpc>
              <a:spcBef>
                <a:spcPts val="750"/>
              </a:spcBef>
              <a:spcAft>
                <a:spcPts val="0"/>
              </a:spcAft>
              <a:buClr>
                <a:schemeClr val="accent4"/>
              </a:buClr>
              <a:buSzPts val="1200"/>
              <a:buFont typeface="Arial"/>
              <a:buChar char="•"/>
              <a:defRPr sz="1200" b="0" i="0" u="none" strike="noStrike" cap="none">
                <a:solidFill>
                  <a:schemeClr val="accent4"/>
                </a:solidFill>
                <a:latin typeface="Lato"/>
                <a:ea typeface="Lato"/>
                <a:cs typeface="Lato"/>
                <a:sym typeface="Lato"/>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9" name="Google Shape;89;p130"/>
          <p:cNvSpPr>
            <a:spLocks noGrp="1"/>
          </p:cNvSpPr>
          <p:nvPr>
            <p:ph type="pic" idx="4"/>
          </p:nvPr>
        </p:nvSpPr>
        <p:spPr>
          <a:xfrm>
            <a:off x="4561555" y="1543050"/>
            <a:ext cx="1984248" cy="1371600"/>
          </a:xfrm>
          <a:prstGeom prst="rect">
            <a:avLst/>
          </a:prstGeom>
          <a:noFill/>
          <a:ln>
            <a:noFill/>
          </a:ln>
        </p:spPr>
        <p:txBody>
          <a:bodyPr spcFirstLastPara="1" wrap="square" lIns="91425" tIns="91425" rIns="91425" bIns="91425" anchor="t" anchorCtr="0">
            <a:normAutofit/>
          </a:bodyPr>
          <a:lstStyle>
            <a:lvl1pPr marR="0" lvl="0" algn="l" rtl="0">
              <a:lnSpc>
                <a:spcPct val="90000"/>
              </a:lnSpc>
              <a:spcBef>
                <a:spcPts val="750"/>
              </a:spcBef>
              <a:spcAft>
                <a:spcPts val="0"/>
              </a:spcAft>
              <a:buClr>
                <a:schemeClr val="accent4"/>
              </a:buClr>
              <a:buSzPts val="1200"/>
              <a:buFont typeface="Arial"/>
              <a:buChar char="•"/>
              <a:defRPr sz="1200" b="0" i="0" u="none" strike="noStrike" cap="none">
                <a:solidFill>
                  <a:schemeClr val="accent4"/>
                </a:solidFill>
                <a:latin typeface="Lato"/>
                <a:ea typeface="Lato"/>
                <a:cs typeface="Lato"/>
                <a:sym typeface="Lato"/>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0" name="Google Shape;90;p130"/>
          <p:cNvSpPr>
            <a:spLocks noGrp="1"/>
          </p:cNvSpPr>
          <p:nvPr>
            <p:ph type="pic" idx="5"/>
          </p:nvPr>
        </p:nvSpPr>
        <p:spPr>
          <a:xfrm>
            <a:off x="2577973" y="2913398"/>
            <a:ext cx="1984248" cy="1371600"/>
          </a:xfrm>
          <a:prstGeom prst="rect">
            <a:avLst/>
          </a:prstGeom>
          <a:noFill/>
          <a:ln>
            <a:noFill/>
          </a:ln>
        </p:spPr>
        <p:txBody>
          <a:bodyPr spcFirstLastPara="1" wrap="square" lIns="91425" tIns="91425" rIns="91425" bIns="91425" anchor="t" anchorCtr="0">
            <a:normAutofit/>
          </a:bodyPr>
          <a:lstStyle>
            <a:lvl1pPr marR="0" lvl="0" algn="l" rtl="0">
              <a:lnSpc>
                <a:spcPct val="90000"/>
              </a:lnSpc>
              <a:spcBef>
                <a:spcPts val="750"/>
              </a:spcBef>
              <a:spcAft>
                <a:spcPts val="0"/>
              </a:spcAft>
              <a:buClr>
                <a:schemeClr val="accent4"/>
              </a:buClr>
              <a:buSzPts val="1200"/>
              <a:buFont typeface="Arial"/>
              <a:buChar char="•"/>
              <a:defRPr sz="1200" b="0" i="0" u="none" strike="noStrike" cap="none">
                <a:solidFill>
                  <a:schemeClr val="accent4"/>
                </a:solidFill>
                <a:latin typeface="Lato"/>
                <a:ea typeface="Lato"/>
                <a:cs typeface="Lato"/>
                <a:sym typeface="Lato"/>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1" name="Google Shape;91;p130"/>
          <p:cNvSpPr>
            <a:spLocks noGrp="1"/>
          </p:cNvSpPr>
          <p:nvPr>
            <p:ph type="pic" idx="6"/>
          </p:nvPr>
        </p:nvSpPr>
        <p:spPr>
          <a:xfrm>
            <a:off x="6545137" y="2913398"/>
            <a:ext cx="1984248" cy="1371600"/>
          </a:xfrm>
          <a:prstGeom prst="rect">
            <a:avLst/>
          </a:prstGeom>
          <a:noFill/>
          <a:ln>
            <a:noFill/>
          </a:ln>
        </p:spPr>
        <p:txBody>
          <a:bodyPr spcFirstLastPara="1" wrap="square" lIns="91425" tIns="91425" rIns="91425" bIns="91425" anchor="t" anchorCtr="0">
            <a:normAutofit/>
          </a:bodyPr>
          <a:lstStyle>
            <a:lvl1pPr marR="0" lvl="0" algn="l" rtl="0">
              <a:lnSpc>
                <a:spcPct val="90000"/>
              </a:lnSpc>
              <a:spcBef>
                <a:spcPts val="750"/>
              </a:spcBef>
              <a:spcAft>
                <a:spcPts val="0"/>
              </a:spcAft>
              <a:buClr>
                <a:schemeClr val="accent4"/>
              </a:buClr>
              <a:buSzPts val="1200"/>
              <a:buFont typeface="Arial"/>
              <a:buChar char="•"/>
              <a:defRPr sz="1200" b="0" i="0" u="none" strike="noStrike" cap="none">
                <a:solidFill>
                  <a:schemeClr val="accent4"/>
                </a:solidFill>
                <a:latin typeface="Lato"/>
                <a:ea typeface="Lato"/>
                <a:cs typeface="Lato"/>
                <a:sym typeface="Lato"/>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Laptop Portfolio Showcase">
  <p:cSld name="Laptop Portfolio Showcase">
    <p:spTree>
      <p:nvGrpSpPr>
        <p:cNvPr id="1" name="Shape 92"/>
        <p:cNvGrpSpPr/>
        <p:nvPr/>
      </p:nvGrpSpPr>
      <p:grpSpPr>
        <a:xfrm>
          <a:off x="0" y="0"/>
          <a:ext cx="0" cy="0"/>
          <a:chOff x="0" y="0"/>
          <a:chExt cx="0" cy="0"/>
        </a:xfrm>
      </p:grpSpPr>
      <p:sp>
        <p:nvSpPr>
          <p:cNvPr id="93" name="Google Shape;93;p131"/>
          <p:cNvSpPr>
            <a:spLocks noGrp="1"/>
          </p:cNvSpPr>
          <p:nvPr>
            <p:ph type="pic" idx="2"/>
          </p:nvPr>
        </p:nvSpPr>
        <p:spPr>
          <a:xfrm>
            <a:off x="4667249" y="1943100"/>
            <a:ext cx="3107531" cy="1943271"/>
          </a:xfrm>
          <a:prstGeom prst="rect">
            <a:avLst/>
          </a:prstGeom>
          <a:noFill/>
          <a:ln>
            <a:noFill/>
          </a:ln>
        </p:spPr>
        <p:txBody>
          <a:bodyPr spcFirstLastPara="1" wrap="square" lIns="91425" tIns="91425" rIns="91425" bIns="91425" anchor="t" anchorCtr="0">
            <a:normAutofit/>
          </a:bodyPr>
          <a:lstStyle>
            <a:lvl1pPr marR="0" lvl="0" algn="l" rtl="0">
              <a:lnSpc>
                <a:spcPct val="90000"/>
              </a:lnSpc>
              <a:spcBef>
                <a:spcPts val="750"/>
              </a:spcBef>
              <a:spcAft>
                <a:spcPts val="0"/>
              </a:spcAft>
              <a:buClr>
                <a:schemeClr val="accent4"/>
              </a:buClr>
              <a:buSzPts val="1200"/>
              <a:buFont typeface="Arial"/>
              <a:buChar char="•"/>
              <a:defRPr sz="1200" b="0" i="0" u="none" strike="noStrike" cap="none">
                <a:solidFill>
                  <a:schemeClr val="accent4"/>
                </a:solidFill>
                <a:latin typeface="Lato"/>
                <a:ea typeface="Lato"/>
                <a:cs typeface="Lato"/>
                <a:sym typeface="Lato"/>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4" name="Google Shape;94;p131"/>
          <p:cNvSpPr txBox="1">
            <a:spLocks noGrp="1"/>
          </p:cNvSpPr>
          <p:nvPr>
            <p:ph type="body" idx="1"/>
          </p:nvPr>
        </p:nvSpPr>
        <p:spPr>
          <a:xfrm>
            <a:off x="584202" y="575841"/>
            <a:ext cx="7953374" cy="383260"/>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0"/>
              </a:spcBef>
              <a:spcAft>
                <a:spcPts val="0"/>
              </a:spcAft>
              <a:buClr>
                <a:schemeClr val="accent1"/>
              </a:buClr>
              <a:buSzPts val="2200"/>
              <a:buFont typeface="Arial"/>
              <a:buNone/>
              <a:defRPr sz="2200" b="0" i="0" u="none" strike="noStrike" cap="none">
                <a:solidFill>
                  <a:schemeClr val="accent1"/>
                </a:solidFill>
                <a:latin typeface="Lato Black"/>
                <a:ea typeface="Lato Black"/>
                <a:cs typeface="Lato Black"/>
                <a:sym typeface="Lato Black"/>
              </a:defRPr>
            </a:lvl1pPr>
            <a:lvl2pPr marL="914400" marR="0" lvl="1" indent="-342900" algn="l">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5" name="Google Shape;95;p131"/>
          <p:cNvSpPr txBox="1">
            <a:spLocks noGrp="1"/>
          </p:cNvSpPr>
          <p:nvPr>
            <p:ph type="body" idx="3"/>
          </p:nvPr>
        </p:nvSpPr>
        <p:spPr>
          <a:xfrm>
            <a:off x="593725" y="959101"/>
            <a:ext cx="7953374" cy="141344"/>
          </a:xfrm>
          <a:prstGeom prst="rect">
            <a:avLst/>
          </a:prstGeom>
          <a:noFill/>
          <a:ln>
            <a:noFill/>
          </a:ln>
        </p:spPr>
        <p:txBody>
          <a:bodyPr spcFirstLastPara="1" wrap="square" lIns="91425" tIns="91425" rIns="91425" bIns="91425" anchor="t" anchorCtr="0">
            <a:normAutofit/>
          </a:bodyPr>
          <a:lstStyle>
            <a:lvl1pPr marL="457200" marR="0" lvl="0" indent="-228600" algn="l">
              <a:lnSpc>
                <a:spcPct val="133333"/>
              </a:lnSpc>
              <a:spcBef>
                <a:spcPts val="0"/>
              </a:spcBef>
              <a:spcAft>
                <a:spcPts val="0"/>
              </a:spcAft>
              <a:buClr>
                <a:schemeClr val="accent4"/>
              </a:buClr>
              <a:buSzPts val="900"/>
              <a:buFont typeface="Arial"/>
              <a:buNone/>
              <a:defRPr sz="900" b="0" i="0" u="none" strike="noStrike" cap="none">
                <a:solidFill>
                  <a:schemeClr val="accent4"/>
                </a:solidFill>
                <a:latin typeface="Lato"/>
                <a:ea typeface="Lato"/>
                <a:cs typeface="Lato"/>
                <a:sym typeface="Lato"/>
              </a:defRPr>
            </a:lvl1pPr>
            <a:lvl2pPr marL="914400" marR="0" lvl="1" indent="-342900" algn="l">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CD Portfolio Showcase">
  <p:cSld name="LCD Portfolio Showcase">
    <p:spTree>
      <p:nvGrpSpPr>
        <p:cNvPr id="1" name="Shape 96"/>
        <p:cNvGrpSpPr/>
        <p:nvPr/>
      </p:nvGrpSpPr>
      <p:grpSpPr>
        <a:xfrm>
          <a:off x="0" y="0"/>
          <a:ext cx="0" cy="0"/>
          <a:chOff x="0" y="0"/>
          <a:chExt cx="0" cy="0"/>
        </a:xfrm>
      </p:grpSpPr>
      <p:sp>
        <p:nvSpPr>
          <p:cNvPr id="97" name="Google Shape;97;p132"/>
          <p:cNvSpPr txBox="1">
            <a:spLocks noGrp="1"/>
          </p:cNvSpPr>
          <p:nvPr>
            <p:ph type="body" idx="1"/>
          </p:nvPr>
        </p:nvSpPr>
        <p:spPr>
          <a:xfrm>
            <a:off x="584202" y="575841"/>
            <a:ext cx="7953374" cy="383260"/>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0"/>
              </a:spcBef>
              <a:spcAft>
                <a:spcPts val="0"/>
              </a:spcAft>
              <a:buClr>
                <a:schemeClr val="accent1"/>
              </a:buClr>
              <a:buSzPts val="2200"/>
              <a:buFont typeface="Arial"/>
              <a:buNone/>
              <a:defRPr sz="2200" b="0" i="0" u="none" strike="noStrike" cap="none">
                <a:solidFill>
                  <a:schemeClr val="accent1"/>
                </a:solidFill>
                <a:latin typeface="Lato Black"/>
                <a:ea typeface="Lato Black"/>
                <a:cs typeface="Lato Black"/>
                <a:sym typeface="Lato Black"/>
              </a:defRPr>
            </a:lvl1pPr>
            <a:lvl2pPr marL="914400" marR="0" lvl="1" indent="-342900" algn="l">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8" name="Google Shape;98;p132"/>
          <p:cNvSpPr txBox="1">
            <a:spLocks noGrp="1"/>
          </p:cNvSpPr>
          <p:nvPr>
            <p:ph type="body" idx="2"/>
          </p:nvPr>
        </p:nvSpPr>
        <p:spPr>
          <a:xfrm>
            <a:off x="593725" y="959101"/>
            <a:ext cx="7953374" cy="141344"/>
          </a:xfrm>
          <a:prstGeom prst="rect">
            <a:avLst/>
          </a:prstGeom>
          <a:noFill/>
          <a:ln>
            <a:noFill/>
          </a:ln>
        </p:spPr>
        <p:txBody>
          <a:bodyPr spcFirstLastPara="1" wrap="square" lIns="91425" tIns="91425" rIns="91425" bIns="91425" anchor="t" anchorCtr="0">
            <a:normAutofit/>
          </a:bodyPr>
          <a:lstStyle>
            <a:lvl1pPr marL="457200" marR="0" lvl="0" indent="-228600" algn="l">
              <a:lnSpc>
                <a:spcPct val="133333"/>
              </a:lnSpc>
              <a:spcBef>
                <a:spcPts val="0"/>
              </a:spcBef>
              <a:spcAft>
                <a:spcPts val="0"/>
              </a:spcAft>
              <a:buClr>
                <a:schemeClr val="accent4"/>
              </a:buClr>
              <a:buSzPts val="900"/>
              <a:buFont typeface="Arial"/>
              <a:buNone/>
              <a:defRPr sz="900" b="0" i="0" u="none" strike="noStrike" cap="none">
                <a:solidFill>
                  <a:schemeClr val="accent4"/>
                </a:solidFill>
                <a:latin typeface="Lato"/>
                <a:ea typeface="Lato"/>
                <a:cs typeface="Lato"/>
                <a:sym typeface="Lato"/>
              </a:defRPr>
            </a:lvl1pPr>
            <a:lvl2pPr marL="914400" marR="0" lvl="1" indent="-342900" algn="l">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9" name="Google Shape;99;p132"/>
          <p:cNvSpPr>
            <a:spLocks noGrp="1"/>
          </p:cNvSpPr>
          <p:nvPr>
            <p:ph type="pic" idx="3"/>
          </p:nvPr>
        </p:nvSpPr>
        <p:spPr>
          <a:xfrm>
            <a:off x="979246" y="1911986"/>
            <a:ext cx="2706929" cy="1628933"/>
          </a:xfrm>
          <a:prstGeom prst="rect">
            <a:avLst/>
          </a:prstGeom>
          <a:noFill/>
          <a:ln>
            <a:noFill/>
          </a:ln>
        </p:spPr>
        <p:txBody>
          <a:bodyPr spcFirstLastPara="1" wrap="square" lIns="91425" tIns="91425" rIns="91425" bIns="91425" anchor="t" anchorCtr="0">
            <a:normAutofit/>
          </a:bodyPr>
          <a:lstStyle>
            <a:lvl1pPr marR="0" lvl="0" algn="l" rtl="0">
              <a:lnSpc>
                <a:spcPct val="90000"/>
              </a:lnSpc>
              <a:spcBef>
                <a:spcPts val="750"/>
              </a:spcBef>
              <a:spcAft>
                <a:spcPts val="0"/>
              </a:spcAft>
              <a:buClr>
                <a:schemeClr val="accent4"/>
              </a:buClr>
              <a:buSzPts val="1200"/>
              <a:buFont typeface="Arial"/>
              <a:buChar char="•"/>
              <a:defRPr sz="1200" b="0" i="0" u="none" strike="noStrike" cap="none">
                <a:solidFill>
                  <a:schemeClr val="accent4"/>
                </a:solidFill>
                <a:latin typeface="Lato"/>
                <a:ea typeface="Lato"/>
                <a:cs typeface="Lato"/>
                <a:sym typeface="Lato"/>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iPhone Portfolio Showcase at Center">
  <p:cSld name="iPhone Portfolio Showcase at Center">
    <p:spTree>
      <p:nvGrpSpPr>
        <p:cNvPr id="1" name="Shape 100"/>
        <p:cNvGrpSpPr/>
        <p:nvPr/>
      </p:nvGrpSpPr>
      <p:grpSpPr>
        <a:xfrm>
          <a:off x="0" y="0"/>
          <a:ext cx="0" cy="0"/>
          <a:chOff x="0" y="0"/>
          <a:chExt cx="0" cy="0"/>
        </a:xfrm>
      </p:grpSpPr>
      <p:sp>
        <p:nvSpPr>
          <p:cNvPr id="101" name="Google Shape;101;p133"/>
          <p:cNvSpPr txBox="1">
            <a:spLocks noGrp="1"/>
          </p:cNvSpPr>
          <p:nvPr>
            <p:ph type="body" idx="1"/>
          </p:nvPr>
        </p:nvSpPr>
        <p:spPr>
          <a:xfrm>
            <a:off x="584202" y="575841"/>
            <a:ext cx="7953374" cy="383260"/>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0"/>
              </a:spcBef>
              <a:spcAft>
                <a:spcPts val="0"/>
              </a:spcAft>
              <a:buClr>
                <a:schemeClr val="accent1"/>
              </a:buClr>
              <a:buSzPts val="2200"/>
              <a:buFont typeface="Arial"/>
              <a:buNone/>
              <a:defRPr sz="2200" b="0" i="0" u="none" strike="noStrike" cap="none">
                <a:solidFill>
                  <a:schemeClr val="accent1"/>
                </a:solidFill>
                <a:latin typeface="Lato Black"/>
                <a:ea typeface="Lato Black"/>
                <a:cs typeface="Lato Black"/>
                <a:sym typeface="Lato Black"/>
              </a:defRPr>
            </a:lvl1pPr>
            <a:lvl2pPr marL="914400" marR="0" lvl="1" indent="-342900" algn="l">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2" name="Google Shape;102;p133"/>
          <p:cNvSpPr txBox="1">
            <a:spLocks noGrp="1"/>
          </p:cNvSpPr>
          <p:nvPr>
            <p:ph type="body" idx="2"/>
          </p:nvPr>
        </p:nvSpPr>
        <p:spPr>
          <a:xfrm>
            <a:off x="593725" y="959101"/>
            <a:ext cx="7953374" cy="141344"/>
          </a:xfrm>
          <a:prstGeom prst="rect">
            <a:avLst/>
          </a:prstGeom>
          <a:noFill/>
          <a:ln>
            <a:noFill/>
          </a:ln>
        </p:spPr>
        <p:txBody>
          <a:bodyPr spcFirstLastPara="1" wrap="square" lIns="91425" tIns="91425" rIns="91425" bIns="91425" anchor="t" anchorCtr="0">
            <a:normAutofit/>
          </a:bodyPr>
          <a:lstStyle>
            <a:lvl1pPr marL="457200" marR="0" lvl="0" indent="-228600" algn="l">
              <a:lnSpc>
                <a:spcPct val="133333"/>
              </a:lnSpc>
              <a:spcBef>
                <a:spcPts val="0"/>
              </a:spcBef>
              <a:spcAft>
                <a:spcPts val="0"/>
              </a:spcAft>
              <a:buClr>
                <a:schemeClr val="accent4"/>
              </a:buClr>
              <a:buSzPts val="900"/>
              <a:buFont typeface="Arial"/>
              <a:buNone/>
              <a:defRPr sz="900" b="0" i="0" u="none" strike="noStrike" cap="none">
                <a:solidFill>
                  <a:schemeClr val="accent4"/>
                </a:solidFill>
                <a:latin typeface="Lato"/>
                <a:ea typeface="Lato"/>
                <a:cs typeface="Lato"/>
                <a:sym typeface="Lato"/>
              </a:defRPr>
            </a:lvl1pPr>
            <a:lvl2pPr marL="914400" marR="0" lvl="1" indent="-342900" algn="l">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3" name="Google Shape;103;p133"/>
          <p:cNvSpPr>
            <a:spLocks noGrp="1"/>
          </p:cNvSpPr>
          <p:nvPr>
            <p:ph type="pic" idx="3"/>
          </p:nvPr>
        </p:nvSpPr>
        <p:spPr>
          <a:xfrm>
            <a:off x="3986213" y="2021681"/>
            <a:ext cx="1216819" cy="2166938"/>
          </a:xfrm>
          <a:prstGeom prst="rect">
            <a:avLst/>
          </a:prstGeom>
          <a:noFill/>
          <a:ln>
            <a:noFill/>
          </a:ln>
        </p:spPr>
        <p:txBody>
          <a:bodyPr spcFirstLastPara="1" wrap="square" lIns="91425" tIns="91425" rIns="91425" bIns="91425" anchor="t" anchorCtr="0">
            <a:normAutofit/>
          </a:bodyPr>
          <a:lstStyle>
            <a:lvl1pPr marR="0" lvl="0" algn="l" rtl="0">
              <a:lnSpc>
                <a:spcPct val="90000"/>
              </a:lnSpc>
              <a:spcBef>
                <a:spcPts val="750"/>
              </a:spcBef>
              <a:spcAft>
                <a:spcPts val="0"/>
              </a:spcAft>
              <a:buClr>
                <a:schemeClr val="accent4"/>
              </a:buClr>
              <a:buSzPts val="1200"/>
              <a:buFont typeface="Arial"/>
              <a:buChar char="•"/>
              <a:defRPr sz="1200" b="0" i="0" u="none" strike="noStrike" cap="none">
                <a:solidFill>
                  <a:schemeClr val="accent4"/>
                </a:solidFill>
                <a:latin typeface="Lato"/>
                <a:ea typeface="Lato"/>
                <a:cs typeface="Lato"/>
                <a:sym typeface="Lato"/>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iPad Portfolio Showcase at right">
  <p:cSld name="iPad Portfolio Showcase at right">
    <p:spTree>
      <p:nvGrpSpPr>
        <p:cNvPr id="1" name="Shape 104"/>
        <p:cNvGrpSpPr/>
        <p:nvPr/>
      </p:nvGrpSpPr>
      <p:grpSpPr>
        <a:xfrm>
          <a:off x="0" y="0"/>
          <a:ext cx="0" cy="0"/>
          <a:chOff x="0" y="0"/>
          <a:chExt cx="0" cy="0"/>
        </a:xfrm>
      </p:grpSpPr>
      <p:sp>
        <p:nvSpPr>
          <p:cNvPr id="105" name="Google Shape;105;p134"/>
          <p:cNvSpPr>
            <a:spLocks noGrp="1"/>
          </p:cNvSpPr>
          <p:nvPr>
            <p:ph type="pic" idx="2"/>
          </p:nvPr>
        </p:nvSpPr>
        <p:spPr>
          <a:xfrm>
            <a:off x="6648047" y="1804652"/>
            <a:ext cx="1573825" cy="2100597"/>
          </a:xfrm>
          <a:prstGeom prst="rect">
            <a:avLst/>
          </a:prstGeom>
          <a:noFill/>
          <a:ln>
            <a:noFill/>
          </a:ln>
        </p:spPr>
        <p:txBody>
          <a:bodyPr spcFirstLastPara="1" wrap="square" lIns="91425" tIns="91425" rIns="91425" bIns="91425" anchor="t" anchorCtr="0">
            <a:normAutofit/>
          </a:bodyPr>
          <a:lstStyle>
            <a:lvl1pPr marR="0" lvl="0" algn="l" rtl="0">
              <a:lnSpc>
                <a:spcPct val="90000"/>
              </a:lnSpc>
              <a:spcBef>
                <a:spcPts val="750"/>
              </a:spcBef>
              <a:spcAft>
                <a:spcPts val="0"/>
              </a:spcAft>
              <a:buClr>
                <a:schemeClr val="accent4"/>
              </a:buClr>
              <a:buSzPts val="1200"/>
              <a:buFont typeface="Arial"/>
              <a:buChar char="•"/>
              <a:defRPr sz="1200" b="0" i="0" u="none" strike="noStrike" cap="none">
                <a:solidFill>
                  <a:schemeClr val="accent4"/>
                </a:solidFill>
                <a:latin typeface="Lato"/>
                <a:ea typeface="Lato"/>
                <a:cs typeface="Lato"/>
                <a:sym typeface="Lato"/>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6" name="Google Shape;106;p134"/>
          <p:cNvSpPr txBox="1">
            <a:spLocks noGrp="1"/>
          </p:cNvSpPr>
          <p:nvPr>
            <p:ph type="body" idx="1"/>
          </p:nvPr>
        </p:nvSpPr>
        <p:spPr>
          <a:xfrm>
            <a:off x="584202" y="575841"/>
            <a:ext cx="7953374" cy="383260"/>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0"/>
              </a:spcBef>
              <a:spcAft>
                <a:spcPts val="0"/>
              </a:spcAft>
              <a:buClr>
                <a:schemeClr val="accent1"/>
              </a:buClr>
              <a:buSzPts val="2200"/>
              <a:buFont typeface="Arial"/>
              <a:buNone/>
              <a:defRPr sz="2200" b="0" i="0" u="none" strike="noStrike" cap="none">
                <a:solidFill>
                  <a:schemeClr val="accent1"/>
                </a:solidFill>
                <a:latin typeface="Lato Black"/>
                <a:ea typeface="Lato Black"/>
                <a:cs typeface="Lato Black"/>
                <a:sym typeface="Lato Black"/>
              </a:defRPr>
            </a:lvl1pPr>
            <a:lvl2pPr marL="914400" marR="0" lvl="1" indent="-342900" algn="l">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7" name="Google Shape;107;p134"/>
          <p:cNvSpPr txBox="1">
            <a:spLocks noGrp="1"/>
          </p:cNvSpPr>
          <p:nvPr>
            <p:ph type="body" idx="3"/>
          </p:nvPr>
        </p:nvSpPr>
        <p:spPr>
          <a:xfrm>
            <a:off x="593725" y="959101"/>
            <a:ext cx="7953374" cy="141344"/>
          </a:xfrm>
          <a:prstGeom prst="rect">
            <a:avLst/>
          </a:prstGeom>
          <a:noFill/>
          <a:ln>
            <a:noFill/>
          </a:ln>
        </p:spPr>
        <p:txBody>
          <a:bodyPr spcFirstLastPara="1" wrap="square" lIns="91425" tIns="91425" rIns="91425" bIns="91425" anchor="t" anchorCtr="0">
            <a:normAutofit/>
          </a:bodyPr>
          <a:lstStyle>
            <a:lvl1pPr marL="457200" marR="0" lvl="0" indent="-228600" algn="l">
              <a:lnSpc>
                <a:spcPct val="133333"/>
              </a:lnSpc>
              <a:spcBef>
                <a:spcPts val="0"/>
              </a:spcBef>
              <a:spcAft>
                <a:spcPts val="0"/>
              </a:spcAft>
              <a:buClr>
                <a:schemeClr val="accent4"/>
              </a:buClr>
              <a:buSzPts val="900"/>
              <a:buFont typeface="Arial"/>
              <a:buNone/>
              <a:defRPr sz="900" b="0" i="0" u="none" strike="noStrike" cap="none">
                <a:solidFill>
                  <a:schemeClr val="accent4"/>
                </a:solidFill>
                <a:latin typeface="Lato"/>
                <a:ea typeface="Lato"/>
                <a:cs typeface="Lato"/>
                <a:sym typeface="Lato"/>
              </a:defRPr>
            </a:lvl1pPr>
            <a:lvl2pPr marL="914400" marR="0" lvl="1" indent="-342900" algn="l">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8" name="Google Shape;108;p134"/>
          <p:cNvSpPr>
            <a:spLocks noGrp="1"/>
          </p:cNvSpPr>
          <p:nvPr>
            <p:ph type="pic" idx="4"/>
          </p:nvPr>
        </p:nvSpPr>
        <p:spPr>
          <a:xfrm>
            <a:off x="4673016" y="2437606"/>
            <a:ext cx="2107406" cy="1581944"/>
          </a:xfrm>
          <a:prstGeom prst="rect">
            <a:avLst/>
          </a:prstGeom>
          <a:noFill/>
          <a:ln>
            <a:noFill/>
          </a:ln>
        </p:spPr>
        <p:txBody>
          <a:bodyPr spcFirstLastPara="1" wrap="square" lIns="91425" tIns="91425" rIns="91425" bIns="91425" anchor="t" anchorCtr="0">
            <a:normAutofit/>
          </a:bodyPr>
          <a:lstStyle>
            <a:lvl1pPr marR="0" lvl="0" algn="l" rtl="0">
              <a:lnSpc>
                <a:spcPct val="90000"/>
              </a:lnSpc>
              <a:spcBef>
                <a:spcPts val="750"/>
              </a:spcBef>
              <a:spcAft>
                <a:spcPts val="0"/>
              </a:spcAft>
              <a:buClr>
                <a:schemeClr val="accent4"/>
              </a:buClr>
              <a:buSzPts val="1200"/>
              <a:buFont typeface="Arial"/>
              <a:buChar char="•"/>
              <a:defRPr sz="1200" b="0" i="0" u="none" strike="noStrike" cap="none">
                <a:solidFill>
                  <a:schemeClr val="accent4"/>
                </a:solidFill>
                <a:latin typeface="Lato"/>
                <a:ea typeface="Lato"/>
                <a:cs typeface="Lato"/>
                <a:sym typeface="Lato"/>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Right Half Pictgure in Page">
  <p:cSld name="Right Half Pictgure in Page">
    <p:spTree>
      <p:nvGrpSpPr>
        <p:cNvPr id="1" name="Shape 18"/>
        <p:cNvGrpSpPr/>
        <p:nvPr/>
      </p:nvGrpSpPr>
      <p:grpSpPr>
        <a:xfrm>
          <a:off x="0" y="0"/>
          <a:ext cx="0" cy="0"/>
          <a:chOff x="0" y="0"/>
          <a:chExt cx="0" cy="0"/>
        </a:xfrm>
      </p:grpSpPr>
      <p:sp>
        <p:nvSpPr>
          <p:cNvPr id="19" name="Google Shape;19;p117"/>
          <p:cNvSpPr>
            <a:spLocks noGrp="1"/>
          </p:cNvSpPr>
          <p:nvPr>
            <p:ph type="pic" idx="2"/>
          </p:nvPr>
        </p:nvSpPr>
        <p:spPr>
          <a:xfrm>
            <a:off x="4572000" y="0"/>
            <a:ext cx="4572000" cy="5143499"/>
          </a:xfrm>
          <a:prstGeom prst="rect">
            <a:avLst/>
          </a:prstGeom>
          <a:noFill/>
          <a:ln>
            <a:noFill/>
          </a:ln>
        </p:spPr>
        <p:txBody>
          <a:bodyPr spcFirstLastPara="1" wrap="square" lIns="91425" tIns="91425" rIns="91425" bIns="91425" anchor="t" anchorCtr="0">
            <a:normAutofit/>
          </a:bodyPr>
          <a:lstStyle>
            <a:lvl1pPr marR="0" lvl="0" algn="l" rtl="0">
              <a:lnSpc>
                <a:spcPct val="90000"/>
              </a:lnSpc>
              <a:spcBef>
                <a:spcPts val="750"/>
              </a:spcBef>
              <a:spcAft>
                <a:spcPts val="0"/>
              </a:spcAft>
              <a:buClr>
                <a:schemeClr val="accent4"/>
              </a:buClr>
              <a:buSzPts val="1200"/>
              <a:buFont typeface="Arial"/>
              <a:buChar char="•"/>
              <a:defRPr sz="1200" b="0" i="0" u="none" strike="noStrike" cap="none">
                <a:solidFill>
                  <a:schemeClr val="accent4"/>
                </a:solidFill>
                <a:latin typeface="Lato"/>
                <a:ea typeface="Lato"/>
                <a:cs typeface="Lato"/>
                <a:sym typeface="Lato"/>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 name="Google Shape;20;p117"/>
          <p:cNvSpPr txBox="1">
            <a:spLocks noGrp="1"/>
          </p:cNvSpPr>
          <p:nvPr>
            <p:ph type="body" idx="1"/>
          </p:nvPr>
        </p:nvSpPr>
        <p:spPr>
          <a:xfrm>
            <a:off x="584202" y="575841"/>
            <a:ext cx="3331093" cy="383260"/>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0"/>
              </a:spcBef>
              <a:spcAft>
                <a:spcPts val="0"/>
              </a:spcAft>
              <a:buClr>
                <a:schemeClr val="accent1"/>
              </a:buClr>
              <a:buSzPts val="2200"/>
              <a:buFont typeface="Arial"/>
              <a:buNone/>
              <a:defRPr sz="2200" b="0" i="0" u="none" strike="noStrike" cap="none">
                <a:solidFill>
                  <a:schemeClr val="accent1"/>
                </a:solidFill>
                <a:latin typeface="Lato Black"/>
                <a:ea typeface="Lato Black"/>
                <a:cs typeface="Lato Black"/>
                <a:sym typeface="Lato Black"/>
              </a:defRPr>
            </a:lvl1pPr>
            <a:lvl2pPr marL="914400" marR="0" lvl="1" indent="-342900" algn="l">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1" name="Google Shape;21;p117"/>
          <p:cNvSpPr txBox="1">
            <a:spLocks noGrp="1"/>
          </p:cNvSpPr>
          <p:nvPr>
            <p:ph type="body" idx="3"/>
          </p:nvPr>
        </p:nvSpPr>
        <p:spPr>
          <a:xfrm>
            <a:off x="593725" y="959101"/>
            <a:ext cx="3331093" cy="141344"/>
          </a:xfrm>
          <a:prstGeom prst="rect">
            <a:avLst/>
          </a:prstGeom>
          <a:noFill/>
          <a:ln>
            <a:noFill/>
          </a:ln>
        </p:spPr>
        <p:txBody>
          <a:bodyPr spcFirstLastPara="1" wrap="square" lIns="91425" tIns="91425" rIns="91425" bIns="91425" anchor="t" anchorCtr="0">
            <a:normAutofit/>
          </a:bodyPr>
          <a:lstStyle>
            <a:lvl1pPr marL="457200" marR="0" lvl="0" indent="-228600" algn="l">
              <a:lnSpc>
                <a:spcPct val="133333"/>
              </a:lnSpc>
              <a:spcBef>
                <a:spcPts val="0"/>
              </a:spcBef>
              <a:spcAft>
                <a:spcPts val="0"/>
              </a:spcAft>
              <a:buClr>
                <a:schemeClr val="accent4"/>
              </a:buClr>
              <a:buSzPts val="900"/>
              <a:buFont typeface="Arial"/>
              <a:buNone/>
              <a:defRPr sz="900" b="0" i="0" u="none" strike="noStrike" cap="none">
                <a:solidFill>
                  <a:schemeClr val="accent4"/>
                </a:solidFill>
                <a:latin typeface="Lato"/>
                <a:ea typeface="Lato"/>
                <a:cs typeface="Lato"/>
                <a:sym typeface="Lato"/>
              </a:defRPr>
            </a:lvl1pPr>
            <a:lvl2pPr marL="914400" marR="0" lvl="1" indent="-342900" algn="l">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Phone Portfolio Showcase at Left">
  <p:cSld name="iPhone Portfolio Showcase at Left">
    <p:spTree>
      <p:nvGrpSpPr>
        <p:cNvPr id="1" name="Shape 109"/>
        <p:cNvGrpSpPr/>
        <p:nvPr/>
      </p:nvGrpSpPr>
      <p:grpSpPr>
        <a:xfrm>
          <a:off x="0" y="0"/>
          <a:ext cx="0" cy="0"/>
          <a:chOff x="0" y="0"/>
          <a:chExt cx="0" cy="0"/>
        </a:xfrm>
      </p:grpSpPr>
      <p:sp>
        <p:nvSpPr>
          <p:cNvPr id="110" name="Google Shape;110;p135"/>
          <p:cNvSpPr txBox="1">
            <a:spLocks noGrp="1"/>
          </p:cNvSpPr>
          <p:nvPr>
            <p:ph type="body" idx="1"/>
          </p:nvPr>
        </p:nvSpPr>
        <p:spPr>
          <a:xfrm>
            <a:off x="584202" y="575841"/>
            <a:ext cx="7953374" cy="383260"/>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0"/>
              </a:spcBef>
              <a:spcAft>
                <a:spcPts val="0"/>
              </a:spcAft>
              <a:buClr>
                <a:schemeClr val="accent1"/>
              </a:buClr>
              <a:buSzPts val="2200"/>
              <a:buFont typeface="Arial"/>
              <a:buNone/>
              <a:defRPr sz="2200" b="0" i="0" u="none" strike="noStrike" cap="none">
                <a:solidFill>
                  <a:schemeClr val="accent1"/>
                </a:solidFill>
                <a:latin typeface="Lato Black"/>
                <a:ea typeface="Lato Black"/>
                <a:cs typeface="Lato Black"/>
                <a:sym typeface="Lato Black"/>
              </a:defRPr>
            </a:lvl1pPr>
            <a:lvl2pPr marL="914400" marR="0" lvl="1" indent="-342900" algn="l">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1" name="Google Shape;111;p135"/>
          <p:cNvSpPr txBox="1">
            <a:spLocks noGrp="1"/>
          </p:cNvSpPr>
          <p:nvPr>
            <p:ph type="body" idx="2"/>
          </p:nvPr>
        </p:nvSpPr>
        <p:spPr>
          <a:xfrm>
            <a:off x="593725" y="959101"/>
            <a:ext cx="7953374" cy="141344"/>
          </a:xfrm>
          <a:prstGeom prst="rect">
            <a:avLst/>
          </a:prstGeom>
          <a:noFill/>
          <a:ln>
            <a:noFill/>
          </a:ln>
        </p:spPr>
        <p:txBody>
          <a:bodyPr spcFirstLastPara="1" wrap="square" lIns="91425" tIns="91425" rIns="91425" bIns="91425" anchor="t" anchorCtr="0">
            <a:normAutofit/>
          </a:bodyPr>
          <a:lstStyle>
            <a:lvl1pPr marL="457200" marR="0" lvl="0" indent="-228600" algn="l">
              <a:lnSpc>
                <a:spcPct val="133333"/>
              </a:lnSpc>
              <a:spcBef>
                <a:spcPts val="0"/>
              </a:spcBef>
              <a:spcAft>
                <a:spcPts val="0"/>
              </a:spcAft>
              <a:buClr>
                <a:schemeClr val="accent4"/>
              </a:buClr>
              <a:buSzPts val="900"/>
              <a:buFont typeface="Arial"/>
              <a:buNone/>
              <a:defRPr sz="900" b="0" i="0" u="none" strike="noStrike" cap="none">
                <a:solidFill>
                  <a:schemeClr val="accent4"/>
                </a:solidFill>
                <a:latin typeface="Lato"/>
                <a:ea typeface="Lato"/>
                <a:cs typeface="Lato"/>
                <a:sym typeface="Lato"/>
              </a:defRPr>
            </a:lvl1pPr>
            <a:lvl2pPr marL="914400" marR="0" lvl="1" indent="-342900" algn="l">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2" name="Google Shape;112;p135"/>
          <p:cNvSpPr>
            <a:spLocks noGrp="1"/>
          </p:cNvSpPr>
          <p:nvPr>
            <p:ph type="pic" idx="3"/>
          </p:nvPr>
        </p:nvSpPr>
        <p:spPr>
          <a:xfrm>
            <a:off x="723197" y="1925601"/>
            <a:ext cx="1216819" cy="2166938"/>
          </a:xfrm>
          <a:prstGeom prst="rect">
            <a:avLst/>
          </a:prstGeom>
          <a:noFill/>
          <a:ln>
            <a:noFill/>
          </a:ln>
        </p:spPr>
        <p:txBody>
          <a:bodyPr spcFirstLastPara="1" wrap="square" lIns="91425" tIns="91425" rIns="91425" bIns="91425" anchor="t" anchorCtr="0">
            <a:normAutofit/>
          </a:bodyPr>
          <a:lstStyle>
            <a:lvl1pPr marR="0" lvl="0" algn="l" rtl="0">
              <a:lnSpc>
                <a:spcPct val="90000"/>
              </a:lnSpc>
              <a:spcBef>
                <a:spcPts val="750"/>
              </a:spcBef>
              <a:spcAft>
                <a:spcPts val="0"/>
              </a:spcAft>
              <a:buClr>
                <a:schemeClr val="accent4"/>
              </a:buClr>
              <a:buSzPts val="1200"/>
              <a:buFont typeface="Arial"/>
              <a:buChar char="•"/>
              <a:defRPr sz="1200" b="0" i="0" u="none" strike="noStrike" cap="none">
                <a:solidFill>
                  <a:schemeClr val="accent4"/>
                </a:solidFill>
                <a:latin typeface="Lato"/>
                <a:ea typeface="Lato"/>
                <a:cs typeface="Lato"/>
                <a:sym typeface="Lato"/>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Full Background">
  <p:cSld name="Full Background">
    <p:spTree>
      <p:nvGrpSpPr>
        <p:cNvPr id="1" name="Shape 113"/>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Featured Services Page">
  <p:cSld name="Featured Services Page">
    <p:spTree>
      <p:nvGrpSpPr>
        <p:cNvPr id="1" name="Shape 114"/>
        <p:cNvGrpSpPr/>
        <p:nvPr/>
      </p:nvGrpSpPr>
      <p:grpSpPr>
        <a:xfrm>
          <a:off x="0" y="0"/>
          <a:ext cx="0" cy="0"/>
          <a:chOff x="0" y="0"/>
          <a:chExt cx="0" cy="0"/>
        </a:xfrm>
      </p:grpSpPr>
      <p:sp>
        <p:nvSpPr>
          <p:cNvPr id="115" name="Google Shape;115;p137"/>
          <p:cNvSpPr txBox="1">
            <a:spLocks noGrp="1"/>
          </p:cNvSpPr>
          <p:nvPr>
            <p:ph type="body" idx="1"/>
          </p:nvPr>
        </p:nvSpPr>
        <p:spPr>
          <a:xfrm>
            <a:off x="584202" y="575841"/>
            <a:ext cx="7953374" cy="383260"/>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0"/>
              </a:spcBef>
              <a:spcAft>
                <a:spcPts val="0"/>
              </a:spcAft>
              <a:buClr>
                <a:schemeClr val="accent1"/>
              </a:buClr>
              <a:buSzPts val="2200"/>
              <a:buFont typeface="Arial"/>
              <a:buNone/>
              <a:defRPr sz="2200" b="0" i="0" u="none" strike="noStrike" cap="none">
                <a:solidFill>
                  <a:schemeClr val="accent1"/>
                </a:solidFill>
                <a:latin typeface="Lato Black"/>
                <a:ea typeface="Lato Black"/>
                <a:cs typeface="Lato Black"/>
                <a:sym typeface="Lato Black"/>
              </a:defRPr>
            </a:lvl1pPr>
            <a:lvl2pPr marL="914400" marR="0" lvl="1" indent="-342900" algn="l">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6" name="Google Shape;116;p137"/>
          <p:cNvSpPr txBox="1">
            <a:spLocks noGrp="1"/>
          </p:cNvSpPr>
          <p:nvPr>
            <p:ph type="body" idx="2"/>
          </p:nvPr>
        </p:nvSpPr>
        <p:spPr>
          <a:xfrm>
            <a:off x="593725" y="959101"/>
            <a:ext cx="7953374" cy="141344"/>
          </a:xfrm>
          <a:prstGeom prst="rect">
            <a:avLst/>
          </a:prstGeom>
          <a:noFill/>
          <a:ln>
            <a:noFill/>
          </a:ln>
        </p:spPr>
        <p:txBody>
          <a:bodyPr spcFirstLastPara="1" wrap="square" lIns="91425" tIns="91425" rIns="91425" bIns="91425" anchor="t" anchorCtr="0">
            <a:normAutofit/>
          </a:bodyPr>
          <a:lstStyle>
            <a:lvl1pPr marL="457200" marR="0" lvl="0" indent="-228600" algn="l">
              <a:lnSpc>
                <a:spcPct val="133333"/>
              </a:lnSpc>
              <a:spcBef>
                <a:spcPts val="0"/>
              </a:spcBef>
              <a:spcAft>
                <a:spcPts val="0"/>
              </a:spcAft>
              <a:buClr>
                <a:schemeClr val="accent4"/>
              </a:buClr>
              <a:buSzPts val="900"/>
              <a:buFont typeface="Arial"/>
              <a:buNone/>
              <a:defRPr sz="900" b="0" i="0" u="none" strike="noStrike" cap="none">
                <a:solidFill>
                  <a:schemeClr val="accent4"/>
                </a:solidFill>
                <a:latin typeface="Lato"/>
                <a:ea typeface="Lato"/>
                <a:cs typeface="Lato"/>
                <a:sym typeface="Lato"/>
              </a:defRPr>
            </a:lvl1pPr>
            <a:lvl2pPr marL="914400" marR="0" lvl="1" indent="-342900" algn="l">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7" name="Google Shape;117;p137"/>
          <p:cNvSpPr>
            <a:spLocks noGrp="1"/>
          </p:cNvSpPr>
          <p:nvPr>
            <p:ph type="pic" idx="3"/>
          </p:nvPr>
        </p:nvSpPr>
        <p:spPr>
          <a:xfrm>
            <a:off x="593726" y="1543049"/>
            <a:ext cx="1882774" cy="2743201"/>
          </a:xfrm>
          <a:prstGeom prst="rect">
            <a:avLst/>
          </a:prstGeom>
          <a:noFill/>
          <a:ln>
            <a:noFill/>
          </a:ln>
        </p:spPr>
        <p:txBody>
          <a:bodyPr spcFirstLastPara="1" wrap="square" lIns="91425" tIns="91425" rIns="91425" bIns="91425" anchor="t" anchorCtr="0">
            <a:normAutofit/>
          </a:bodyPr>
          <a:lstStyle>
            <a:lvl1pPr marR="0" lvl="0" algn="l" rtl="0">
              <a:lnSpc>
                <a:spcPct val="90000"/>
              </a:lnSpc>
              <a:spcBef>
                <a:spcPts val="750"/>
              </a:spcBef>
              <a:spcAft>
                <a:spcPts val="0"/>
              </a:spcAft>
              <a:buClr>
                <a:schemeClr val="accent4"/>
              </a:buClr>
              <a:buSzPts val="1000"/>
              <a:buFont typeface="Arial"/>
              <a:buChar char="•"/>
              <a:defRPr sz="1000" b="0" i="0" u="none" strike="noStrike" cap="none">
                <a:solidFill>
                  <a:schemeClr val="accent4"/>
                </a:solidFill>
                <a:latin typeface="Lato"/>
                <a:ea typeface="Lato"/>
                <a:cs typeface="Lato"/>
                <a:sym typeface="Lato"/>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8" name="Google Shape;118;p137"/>
          <p:cNvSpPr>
            <a:spLocks noGrp="1"/>
          </p:cNvSpPr>
          <p:nvPr>
            <p:ph type="pic" idx="4"/>
          </p:nvPr>
        </p:nvSpPr>
        <p:spPr>
          <a:xfrm>
            <a:off x="6664326" y="1543049"/>
            <a:ext cx="1882774" cy="2743201"/>
          </a:xfrm>
          <a:prstGeom prst="rect">
            <a:avLst/>
          </a:prstGeom>
          <a:noFill/>
          <a:ln>
            <a:noFill/>
          </a:ln>
        </p:spPr>
        <p:txBody>
          <a:bodyPr spcFirstLastPara="1" wrap="square" lIns="91425" tIns="91425" rIns="91425" bIns="91425" anchor="t" anchorCtr="0">
            <a:normAutofit/>
          </a:bodyPr>
          <a:lstStyle>
            <a:lvl1pPr marR="0" lvl="0" algn="l" rtl="0">
              <a:lnSpc>
                <a:spcPct val="90000"/>
              </a:lnSpc>
              <a:spcBef>
                <a:spcPts val="750"/>
              </a:spcBef>
              <a:spcAft>
                <a:spcPts val="0"/>
              </a:spcAft>
              <a:buClr>
                <a:schemeClr val="accent4"/>
              </a:buClr>
              <a:buSzPts val="1000"/>
              <a:buFont typeface="Arial"/>
              <a:buChar char="•"/>
              <a:defRPr sz="1000" b="0" i="0" u="none" strike="noStrike" cap="none">
                <a:solidFill>
                  <a:schemeClr val="accent4"/>
                </a:solidFill>
                <a:latin typeface="Lato"/>
                <a:ea typeface="Lato"/>
                <a:cs typeface="Lato"/>
                <a:sym typeface="Lato"/>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9" name="Google Shape;119;p137"/>
          <p:cNvSpPr>
            <a:spLocks noGrp="1"/>
          </p:cNvSpPr>
          <p:nvPr>
            <p:ph type="pic" idx="5"/>
          </p:nvPr>
        </p:nvSpPr>
        <p:spPr>
          <a:xfrm>
            <a:off x="4640792" y="1543049"/>
            <a:ext cx="1882774" cy="2743201"/>
          </a:xfrm>
          <a:prstGeom prst="rect">
            <a:avLst/>
          </a:prstGeom>
          <a:noFill/>
          <a:ln>
            <a:noFill/>
          </a:ln>
        </p:spPr>
        <p:txBody>
          <a:bodyPr spcFirstLastPara="1" wrap="square" lIns="91425" tIns="91425" rIns="91425" bIns="91425" anchor="t" anchorCtr="0">
            <a:normAutofit/>
          </a:bodyPr>
          <a:lstStyle>
            <a:lvl1pPr marR="0" lvl="0" algn="l" rtl="0">
              <a:lnSpc>
                <a:spcPct val="90000"/>
              </a:lnSpc>
              <a:spcBef>
                <a:spcPts val="750"/>
              </a:spcBef>
              <a:spcAft>
                <a:spcPts val="0"/>
              </a:spcAft>
              <a:buClr>
                <a:schemeClr val="accent4"/>
              </a:buClr>
              <a:buSzPts val="1000"/>
              <a:buFont typeface="Arial"/>
              <a:buChar char="•"/>
              <a:defRPr sz="1000" b="0" i="0" u="none" strike="noStrike" cap="none">
                <a:solidFill>
                  <a:schemeClr val="accent4"/>
                </a:solidFill>
                <a:latin typeface="Lato"/>
                <a:ea typeface="Lato"/>
                <a:cs typeface="Lato"/>
                <a:sym typeface="Lato"/>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0" name="Google Shape;120;p137"/>
          <p:cNvSpPr>
            <a:spLocks noGrp="1"/>
          </p:cNvSpPr>
          <p:nvPr>
            <p:ph type="pic" idx="6"/>
          </p:nvPr>
        </p:nvSpPr>
        <p:spPr>
          <a:xfrm>
            <a:off x="2617259" y="1543049"/>
            <a:ext cx="1882774" cy="2743201"/>
          </a:xfrm>
          <a:prstGeom prst="rect">
            <a:avLst/>
          </a:prstGeom>
          <a:noFill/>
          <a:ln>
            <a:noFill/>
          </a:ln>
        </p:spPr>
        <p:txBody>
          <a:bodyPr spcFirstLastPara="1" wrap="square" lIns="91425" tIns="91425" rIns="91425" bIns="91425" anchor="t" anchorCtr="0">
            <a:normAutofit/>
          </a:bodyPr>
          <a:lstStyle>
            <a:lvl1pPr marR="0" lvl="0" algn="l" rtl="0">
              <a:lnSpc>
                <a:spcPct val="90000"/>
              </a:lnSpc>
              <a:spcBef>
                <a:spcPts val="750"/>
              </a:spcBef>
              <a:spcAft>
                <a:spcPts val="0"/>
              </a:spcAft>
              <a:buClr>
                <a:schemeClr val="accent4"/>
              </a:buClr>
              <a:buSzPts val="1000"/>
              <a:buFont typeface="Arial"/>
              <a:buChar char="•"/>
              <a:defRPr sz="1000" b="0" i="0" u="none" strike="noStrike" cap="none">
                <a:solidFill>
                  <a:schemeClr val="accent4"/>
                </a:solidFill>
                <a:latin typeface="Lato"/>
                <a:ea typeface="Lato"/>
                <a:cs typeface="Lato"/>
                <a:sym typeface="Lato"/>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mall Picture at Left Side">
  <p:cSld name="Small Picture at Left Side">
    <p:spTree>
      <p:nvGrpSpPr>
        <p:cNvPr id="1" name="Shape 121"/>
        <p:cNvGrpSpPr/>
        <p:nvPr/>
      </p:nvGrpSpPr>
      <p:grpSpPr>
        <a:xfrm>
          <a:off x="0" y="0"/>
          <a:ext cx="0" cy="0"/>
          <a:chOff x="0" y="0"/>
          <a:chExt cx="0" cy="0"/>
        </a:xfrm>
      </p:grpSpPr>
      <p:sp>
        <p:nvSpPr>
          <p:cNvPr id="122" name="Google Shape;122;p138"/>
          <p:cNvSpPr txBox="1">
            <a:spLocks noGrp="1"/>
          </p:cNvSpPr>
          <p:nvPr>
            <p:ph type="body" idx="1"/>
          </p:nvPr>
        </p:nvSpPr>
        <p:spPr>
          <a:xfrm>
            <a:off x="584202" y="575841"/>
            <a:ext cx="7953374" cy="383260"/>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0"/>
              </a:spcBef>
              <a:spcAft>
                <a:spcPts val="0"/>
              </a:spcAft>
              <a:buClr>
                <a:schemeClr val="accent1"/>
              </a:buClr>
              <a:buSzPts val="2200"/>
              <a:buFont typeface="Arial"/>
              <a:buNone/>
              <a:defRPr sz="2200" b="0" i="0" u="none" strike="noStrike" cap="none">
                <a:solidFill>
                  <a:schemeClr val="accent1"/>
                </a:solidFill>
                <a:latin typeface="Lato Black"/>
                <a:ea typeface="Lato Black"/>
                <a:cs typeface="Lato Black"/>
                <a:sym typeface="Lato Black"/>
              </a:defRPr>
            </a:lvl1pPr>
            <a:lvl2pPr marL="914400" marR="0" lvl="1" indent="-342900" algn="l">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3" name="Google Shape;123;p138"/>
          <p:cNvSpPr txBox="1">
            <a:spLocks noGrp="1"/>
          </p:cNvSpPr>
          <p:nvPr>
            <p:ph type="body" idx="2"/>
          </p:nvPr>
        </p:nvSpPr>
        <p:spPr>
          <a:xfrm>
            <a:off x="593725" y="959101"/>
            <a:ext cx="7953374" cy="141344"/>
          </a:xfrm>
          <a:prstGeom prst="rect">
            <a:avLst/>
          </a:prstGeom>
          <a:noFill/>
          <a:ln>
            <a:noFill/>
          </a:ln>
        </p:spPr>
        <p:txBody>
          <a:bodyPr spcFirstLastPara="1" wrap="square" lIns="91425" tIns="91425" rIns="91425" bIns="91425" anchor="t" anchorCtr="0">
            <a:normAutofit/>
          </a:bodyPr>
          <a:lstStyle>
            <a:lvl1pPr marL="457200" marR="0" lvl="0" indent="-228600" algn="l">
              <a:lnSpc>
                <a:spcPct val="133333"/>
              </a:lnSpc>
              <a:spcBef>
                <a:spcPts val="0"/>
              </a:spcBef>
              <a:spcAft>
                <a:spcPts val="0"/>
              </a:spcAft>
              <a:buClr>
                <a:schemeClr val="accent4"/>
              </a:buClr>
              <a:buSzPts val="900"/>
              <a:buFont typeface="Arial"/>
              <a:buNone/>
              <a:defRPr sz="900" b="0" i="0" u="none" strike="noStrike" cap="none">
                <a:solidFill>
                  <a:schemeClr val="accent4"/>
                </a:solidFill>
                <a:latin typeface="Lato"/>
                <a:ea typeface="Lato"/>
                <a:cs typeface="Lato"/>
                <a:sym typeface="Lato"/>
              </a:defRPr>
            </a:lvl1pPr>
            <a:lvl2pPr marL="914400" marR="0" lvl="1" indent="-342900" algn="l">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4" name="Google Shape;124;p138"/>
          <p:cNvSpPr>
            <a:spLocks noGrp="1"/>
          </p:cNvSpPr>
          <p:nvPr>
            <p:ph type="pic" idx="3"/>
          </p:nvPr>
        </p:nvSpPr>
        <p:spPr>
          <a:xfrm>
            <a:off x="593726" y="1543049"/>
            <a:ext cx="2692400" cy="2743201"/>
          </a:xfrm>
          <a:prstGeom prst="rect">
            <a:avLst/>
          </a:prstGeom>
          <a:noFill/>
          <a:ln>
            <a:noFill/>
          </a:ln>
        </p:spPr>
        <p:txBody>
          <a:bodyPr spcFirstLastPara="1" wrap="square" lIns="91425" tIns="91425" rIns="91425" bIns="91425" anchor="t" anchorCtr="0">
            <a:normAutofit/>
          </a:bodyPr>
          <a:lstStyle>
            <a:lvl1pPr marR="0" lvl="0" algn="l" rtl="0">
              <a:lnSpc>
                <a:spcPct val="90000"/>
              </a:lnSpc>
              <a:spcBef>
                <a:spcPts val="750"/>
              </a:spcBef>
              <a:spcAft>
                <a:spcPts val="0"/>
              </a:spcAft>
              <a:buClr>
                <a:schemeClr val="accent4"/>
              </a:buClr>
              <a:buSzPts val="1000"/>
              <a:buFont typeface="Arial"/>
              <a:buChar char="•"/>
              <a:defRPr sz="1000" b="0" i="0" u="none" strike="noStrike" cap="none">
                <a:solidFill>
                  <a:schemeClr val="accent4"/>
                </a:solidFill>
                <a:latin typeface="Lato"/>
                <a:ea typeface="Lato"/>
                <a:cs typeface="Lato"/>
                <a:sym typeface="Lato"/>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125"/>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er Testimonials">
  <p:cSld name="Customer Testimonials">
    <p:spTree>
      <p:nvGrpSpPr>
        <p:cNvPr id="1" name="Shape 126"/>
        <p:cNvGrpSpPr/>
        <p:nvPr/>
      </p:nvGrpSpPr>
      <p:grpSpPr>
        <a:xfrm>
          <a:off x="0" y="0"/>
          <a:ext cx="0" cy="0"/>
          <a:chOff x="0" y="0"/>
          <a:chExt cx="0" cy="0"/>
        </a:xfrm>
      </p:grpSpPr>
      <p:sp>
        <p:nvSpPr>
          <p:cNvPr id="127" name="Google Shape;127;p140"/>
          <p:cNvSpPr txBox="1">
            <a:spLocks noGrp="1"/>
          </p:cNvSpPr>
          <p:nvPr>
            <p:ph type="body" idx="1"/>
          </p:nvPr>
        </p:nvSpPr>
        <p:spPr>
          <a:xfrm>
            <a:off x="584202" y="575841"/>
            <a:ext cx="7953374" cy="383260"/>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0"/>
              </a:spcBef>
              <a:spcAft>
                <a:spcPts val="0"/>
              </a:spcAft>
              <a:buClr>
                <a:schemeClr val="accent1"/>
              </a:buClr>
              <a:buSzPts val="2200"/>
              <a:buFont typeface="Arial"/>
              <a:buNone/>
              <a:defRPr sz="2200" b="0" i="0" u="none" strike="noStrike" cap="none">
                <a:solidFill>
                  <a:schemeClr val="accent1"/>
                </a:solidFill>
                <a:latin typeface="Lato Black"/>
                <a:ea typeface="Lato Black"/>
                <a:cs typeface="Lato Black"/>
                <a:sym typeface="Lato Black"/>
              </a:defRPr>
            </a:lvl1pPr>
            <a:lvl2pPr marL="914400" marR="0" lvl="1" indent="-342900" algn="l">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8" name="Google Shape;128;p140"/>
          <p:cNvSpPr txBox="1">
            <a:spLocks noGrp="1"/>
          </p:cNvSpPr>
          <p:nvPr>
            <p:ph type="body" idx="2"/>
          </p:nvPr>
        </p:nvSpPr>
        <p:spPr>
          <a:xfrm>
            <a:off x="593725" y="959101"/>
            <a:ext cx="7953374" cy="141344"/>
          </a:xfrm>
          <a:prstGeom prst="rect">
            <a:avLst/>
          </a:prstGeom>
          <a:noFill/>
          <a:ln>
            <a:noFill/>
          </a:ln>
        </p:spPr>
        <p:txBody>
          <a:bodyPr spcFirstLastPara="1" wrap="square" lIns="91425" tIns="91425" rIns="91425" bIns="91425" anchor="t" anchorCtr="0">
            <a:normAutofit/>
          </a:bodyPr>
          <a:lstStyle>
            <a:lvl1pPr marL="457200" marR="0" lvl="0" indent="-228600" algn="l">
              <a:lnSpc>
                <a:spcPct val="133333"/>
              </a:lnSpc>
              <a:spcBef>
                <a:spcPts val="0"/>
              </a:spcBef>
              <a:spcAft>
                <a:spcPts val="0"/>
              </a:spcAft>
              <a:buClr>
                <a:schemeClr val="accent4"/>
              </a:buClr>
              <a:buSzPts val="900"/>
              <a:buFont typeface="Arial"/>
              <a:buNone/>
              <a:defRPr sz="900" b="0" i="0" u="none" strike="noStrike" cap="none">
                <a:solidFill>
                  <a:schemeClr val="accent4"/>
                </a:solidFill>
                <a:latin typeface="Lato"/>
                <a:ea typeface="Lato"/>
                <a:cs typeface="Lato"/>
                <a:sym typeface="Lato"/>
              </a:defRPr>
            </a:lvl1pPr>
            <a:lvl2pPr marL="914400" marR="0" lvl="1" indent="-342900" algn="l">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9" name="Google Shape;129;p140"/>
          <p:cNvSpPr>
            <a:spLocks noGrp="1"/>
          </p:cNvSpPr>
          <p:nvPr>
            <p:ph type="pic" idx="3"/>
          </p:nvPr>
        </p:nvSpPr>
        <p:spPr>
          <a:xfrm>
            <a:off x="591940" y="3128769"/>
            <a:ext cx="570159" cy="570159"/>
          </a:xfrm>
          <a:prstGeom prst="ellipse">
            <a:avLst/>
          </a:prstGeom>
          <a:noFill/>
          <a:ln w="12700"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R="0" lvl="0" algn="l" rtl="0">
              <a:lnSpc>
                <a:spcPct val="90000"/>
              </a:lnSpc>
              <a:spcBef>
                <a:spcPts val="750"/>
              </a:spcBef>
              <a:spcAft>
                <a:spcPts val="0"/>
              </a:spcAft>
              <a:buClr>
                <a:schemeClr val="accent4"/>
              </a:buClr>
              <a:buSzPts val="800"/>
              <a:buFont typeface="Arial"/>
              <a:buChar char="•"/>
              <a:defRPr sz="800" b="0" i="0" u="none" strike="noStrike" cap="none">
                <a:solidFill>
                  <a:schemeClr val="accent4"/>
                </a:solidFill>
                <a:latin typeface="Lato"/>
                <a:ea typeface="Lato"/>
                <a:cs typeface="Lato"/>
                <a:sym typeface="Lato"/>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30" name="Google Shape;130;p140"/>
          <p:cNvSpPr>
            <a:spLocks noGrp="1"/>
          </p:cNvSpPr>
          <p:nvPr>
            <p:ph type="pic" idx="4"/>
          </p:nvPr>
        </p:nvSpPr>
        <p:spPr>
          <a:xfrm>
            <a:off x="3524298" y="3132337"/>
            <a:ext cx="570159" cy="570159"/>
          </a:xfrm>
          <a:prstGeom prst="ellipse">
            <a:avLst/>
          </a:prstGeom>
          <a:noFill/>
          <a:ln w="12700"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R="0" lvl="0" algn="l" rtl="0">
              <a:lnSpc>
                <a:spcPct val="90000"/>
              </a:lnSpc>
              <a:spcBef>
                <a:spcPts val="750"/>
              </a:spcBef>
              <a:spcAft>
                <a:spcPts val="0"/>
              </a:spcAft>
              <a:buClr>
                <a:schemeClr val="accent4"/>
              </a:buClr>
              <a:buSzPts val="800"/>
              <a:buFont typeface="Arial"/>
              <a:buChar char="•"/>
              <a:defRPr sz="800" b="0" i="0" u="none" strike="noStrike" cap="none">
                <a:solidFill>
                  <a:schemeClr val="accent4"/>
                </a:solidFill>
                <a:latin typeface="Lato"/>
                <a:ea typeface="Lato"/>
                <a:cs typeface="Lato"/>
                <a:sym typeface="Lato"/>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31" name="Google Shape;131;p140"/>
          <p:cNvSpPr>
            <a:spLocks noGrp="1"/>
          </p:cNvSpPr>
          <p:nvPr>
            <p:ph type="pic" idx="5"/>
          </p:nvPr>
        </p:nvSpPr>
        <p:spPr>
          <a:xfrm>
            <a:off x="6426859" y="3132337"/>
            <a:ext cx="570159" cy="570159"/>
          </a:xfrm>
          <a:prstGeom prst="ellipse">
            <a:avLst/>
          </a:prstGeom>
          <a:noFill/>
          <a:ln w="12700"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R="0" lvl="0" algn="l" rtl="0">
              <a:lnSpc>
                <a:spcPct val="90000"/>
              </a:lnSpc>
              <a:spcBef>
                <a:spcPts val="750"/>
              </a:spcBef>
              <a:spcAft>
                <a:spcPts val="0"/>
              </a:spcAft>
              <a:buClr>
                <a:schemeClr val="accent4"/>
              </a:buClr>
              <a:buSzPts val="800"/>
              <a:buFont typeface="Arial"/>
              <a:buChar char="•"/>
              <a:defRPr sz="800" b="0" i="0" u="none" strike="noStrike" cap="none">
                <a:solidFill>
                  <a:schemeClr val="accent4"/>
                </a:solidFill>
                <a:latin typeface="Lato"/>
                <a:ea typeface="Lato"/>
                <a:cs typeface="Lato"/>
                <a:sym typeface="Lato"/>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Titelfolie" type="title">
  <p:cSld name="TITLE">
    <p:spTree>
      <p:nvGrpSpPr>
        <p:cNvPr id="1" name="Shape 132"/>
        <p:cNvGrpSpPr/>
        <p:nvPr/>
      </p:nvGrpSpPr>
      <p:grpSpPr>
        <a:xfrm>
          <a:off x="0" y="0"/>
          <a:ext cx="0" cy="0"/>
          <a:chOff x="0" y="0"/>
          <a:chExt cx="0" cy="0"/>
        </a:xfrm>
      </p:grpSpPr>
      <p:sp>
        <p:nvSpPr>
          <p:cNvPr id="133" name="Google Shape;133;p141"/>
          <p:cNvSpPr/>
          <p:nvPr/>
        </p:nvSpPr>
        <p:spPr>
          <a:xfrm>
            <a:off x="690626" y="1010210"/>
            <a:ext cx="7667244" cy="60512"/>
          </a:xfrm>
          <a:prstGeom prst="rect">
            <a:avLst/>
          </a:prstGeom>
          <a:blipFill rotWithShape="1">
            <a:blip r:embed="rId2">
              <a:alphaModFix amt="80000"/>
            </a:blip>
            <a:tile tx="0" ty="-762000" sx="92000" sy="89000" flip="xy" algn="ctr"/>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Bookman Old Style"/>
              <a:ea typeface="Bookman Old Style"/>
              <a:cs typeface="Bookman Old Style"/>
              <a:sym typeface="Bookman Old Style"/>
            </a:endParaRPr>
          </a:p>
        </p:txBody>
      </p:sp>
      <p:sp>
        <p:nvSpPr>
          <p:cNvPr id="134" name="Google Shape;134;p141"/>
          <p:cNvSpPr/>
          <p:nvPr/>
        </p:nvSpPr>
        <p:spPr>
          <a:xfrm>
            <a:off x="690626" y="3212072"/>
            <a:ext cx="7667244" cy="60512"/>
          </a:xfrm>
          <a:prstGeom prst="rect">
            <a:avLst/>
          </a:prstGeom>
          <a:blipFill rotWithShape="1">
            <a:blip r:embed="rId2">
              <a:alphaModFix amt="80000"/>
            </a:blip>
            <a:tile tx="0" ty="-717550" sx="92000" sy="89000" flip="xy" algn="ctr"/>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Bookman Old Style"/>
              <a:ea typeface="Bookman Old Style"/>
              <a:cs typeface="Bookman Old Style"/>
              <a:sym typeface="Bookman Old Style"/>
            </a:endParaRPr>
          </a:p>
        </p:txBody>
      </p:sp>
      <p:sp>
        <p:nvSpPr>
          <p:cNvPr id="135" name="Google Shape;135;p141"/>
          <p:cNvSpPr/>
          <p:nvPr/>
        </p:nvSpPr>
        <p:spPr>
          <a:xfrm>
            <a:off x="690626" y="1113584"/>
            <a:ext cx="7667244" cy="2057400"/>
          </a:xfrm>
          <a:prstGeom prst="rect">
            <a:avLst/>
          </a:prstGeom>
          <a:blipFill rotWithShape="1">
            <a:blip r:embed="rId2">
              <a:alphaModFix amt="80000"/>
            </a:blip>
            <a:tile tx="0" ty="-704850" sx="92000" sy="89000" flip="xy" algn="ctr"/>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Bookman Old Style"/>
              <a:ea typeface="Bookman Old Style"/>
              <a:cs typeface="Bookman Old Style"/>
              <a:sym typeface="Bookman Old Style"/>
            </a:endParaRPr>
          </a:p>
        </p:txBody>
      </p:sp>
      <p:grpSp>
        <p:nvGrpSpPr>
          <p:cNvPr id="136" name="Google Shape;136;p141"/>
          <p:cNvGrpSpPr/>
          <p:nvPr/>
        </p:nvGrpSpPr>
        <p:grpSpPr>
          <a:xfrm>
            <a:off x="7236911" y="3051692"/>
            <a:ext cx="810678" cy="810677"/>
            <a:chOff x="9685338" y="4460675"/>
            <a:chExt cx="1080904" cy="1080902"/>
          </a:xfrm>
        </p:grpSpPr>
        <p:sp>
          <p:nvSpPr>
            <p:cNvPr id="137" name="Google Shape;137;p141"/>
            <p:cNvSpPr/>
            <p:nvPr/>
          </p:nvSpPr>
          <p:spPr>
            <a:xfrm>
              <a:off x="9685338" y="4460675"/>
              <a:ext cx="1080904" cy="1080902"/>
            </a:xfrm>
            <a:prstGeom prst="ellipse">
              <a:avLst/>
            </a:prstGeom>
            <a:blipFill rotWithShape="1">
              <a:blip r:embed="rId3">
                <a:alphaModFix/>
              </a:blip>
              <a:tile tx="0" ty="0" sx="85000" sy="85000" flip="none" algn="tl"/>
            </a:blip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1500"/>
                <a:buFont typeface="Bookman Old Style"/>
                <a:buNone/>
              </a:pPr>
              <a:endParaRPr sz="1500" b="1" i="0" u="none" strike="noStrike" cap="none">
                <a:solidFill>
                  <a:srgbClr val="FFFFFF"/>
                </a:solidFill>
                <a:latin typeface="Rockwell"/>
                <a:ea typeface="Rockwell"/>
                <a:cs typeface="Rockwell"/>
                <a:sym typeface="Rockwell"/>
              </a:endParaRPr>
            </a:p>
          </p:txBody>
        </p:sp>
        <p:sp>
          <p:nvSpPr>
            <p:cNvPr id="138" name="Google Shape;138;p141"/>
            <p:cNvSpPr/>
            <p:nvPr/>
          </p:nvSpPr>
          <p:spPr>
            <a:xfrm>
              <a:off x="9793429" y="4568765"/>
              <a:ext cx="864723" cy="864722"/>
            </a:xfrm>
            <a:prstGeom prst="ellipse">
              <a:avLst/>
            </a:prstGeom>
            <a:noFill/>
            <a:ln w="254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350"/>
                <a:buFont typeface="Bookman Old Style"/>
                <a:buNone/>
              </a:pPr>
              <a:endParaRPr sz="1350" b="0" i="0" u="none" strike="noStrike" cap="none">
                <a:solidFill>
                  <a:srgbClr val="FFFFFF"/>
                </a:solidFill>
                <a:latin typeface="Calibri"/>
                <a:ea typeface="Calibri"/>
                <a:cs typeface="Calibri"/>
                <a:sym typeface="Calibri"/>
              </a:endParaRPr>
            </a:p>
          </p:txBody>
        </p:sp>
      </p:grpSp>
      <p:sp>
        <p:nvSpPr>
          <p:cNvPr id="139" name="Google Shape;139;p141"/>
          <p:cNvSpPr txBox="1">
            <a:spLocks noGrp="1"/>
          </p:cNvSpPr>
          <p:nvPr>
            <p:ph type="ctrTitle"/>
          </p:nvPr>
        </p:nvSpPr>
        <p:spPr>
          <a:xfrm>
            <a:off x="788670" y="1074167"/>
            <a:ext cx="7475220" cy="2276856"/>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SzPts val="5400"/>
              <a:buFont typeface="Century Gothic"/>
              <a:buNone/>
              <a:defRPr sz="54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0" name="Google Shape;140;p141"/>
          <p:cNvSpPr txBox="1">
            <a:spLocks noGrp="1"/>
          </p:cNvSpPr>
          <p:nvPr>
            <p:ph type="subTitle" idx="1"/>
          </p:nvPr>
        </p:nvSpPr>
        <p:spPr>
          <a:xfrm>
            <a:off x="802386" y="3291840"/>
            <a:ext cx="5918454" cy="802386"/>
          </a:xfrm>
          <a:prstGeom prst="rect">
            <a:avLst/>
          </a:prstGeom>
          <a:noFill/>
          <a:ln>
            <a:noFill/>
          </a:ln>
        </p:spPr>
        <p:txBody>
          <a:bodyPr spcFirstLastPara="1" wrap="square" lIns="91425" tIns="45700" rIns="91425" bIns="45700" anchor="t" anchorCtr="0">
            <a:normAutofit/>
          </a:bodyPr>
          <a:lstStyle>
            <a:lvl1pPr lvl="0" algn="l">
              <a:lnSpc>
                <a:spcPct val="90000"/>
              </a:lnSpc>
              <a:spcBef>
                <a:spcPts val="900"/>
              </a:spcBef>
              <a:spcAft>
                <a:spcPts val="0"/>
              </a:spcAft>
              <a:buSzPts val="1275"/>
              <a:buNone/>
              <a:defRPr sz="1500" b="1">
                <a:solidFill>
                  <a:srgbClr val="756661"/>
                </a:solidFill>
              </a:defRPr>
            </a:lvl1pPr>
            <a:lvl2pPr lvl="1" algn="ctr">
              <a:lnSpc>
                <a:spcPct val="90000"/>
              </a:lnSpc>
              <a:spcBef>
                <a:spcPts val="300"/>
              </a:spcBef>
              <a:spcAft>
                <a:spcPts val="0"/>
              </a:spcAft>
              <a:buSzPts val="1785"/>
              <a:buNone/>
              <a:defRPr sz="2100"/>
            </a:lvl2pPr>
            <a:lvl3pPr lvl="2" algn="ctr">
              <a:lnSpc>
                <a:spcPct val="90000"/>
              </a:lnSpc>
              <a:spcBef>
                <a:spcPts val="300"/>
              </a:spcBef>
              <a:spcAft>
                <a:spcPts val="0"/>
              </a:spcAft>
              <a:buSzPts val="1530"/>
              <a:buNone/>
              <a:defRPr sz="1800"/>
            </a:lvl3pPr>
            <a:lvl4pPr lvl="3" algn="ctr">
              <a:lnSpc>
                <a:spcPct val="90000"/>
              </a:lnSpc>
              <a:spcBef>
                <a:spcPts val="300"/>
              </a:spcBef>
              <a:spcAft>
                <a:spcPts val="0"/>
              </a:spcAft>
              <a:buSzPts val="1275"/>
              <a:buNone/>
              <a:defRPr sz="1500"/>
            </a:lvl4pPr>
            <a:lvl5pPr lvl="4" algn="ctr">
              <a:lnSpc>
                <a:spcPct val="90000"/>
              </a:lnSpc>
              <a:spcBef>
                <a:spcPts val="300"/>
              </a:spcBef>
              <a:spcAft>
                <a:spcPts val="0"/>
              </a:spcAft>
              <a:buSzPts val="1275"/>
              <a:buNone/>
              <a:defRPr sz="1500"/>
            </a:lvl5pPr>
            <a:lvl6pPr lvl="5" algn="ctr">
              <a:lnSpc>
                <a:spcPct val="90000"/>
              </a:lnSpc>
              <a:spcBef>
                <a:spcPts val="300"/>
              </a:spcBef>
              <a:spcAft>
                <a:spcPts val="0"/>
              </a:spcAft>
              <a:buSzPts val="1275"/>
              <a:buNone/>
              <a:defRPr sz="1500"/>
            </a:lvl6pPr>
            <a:lvl7pPr lvl="6" algn="ctr">
              <a:lnSpc>
                <a:spcPct val="90000"/>
              </a:lnSpc>
              <a:spcBef>
                <a:spcPts val="300"/>
              </a:spcBef>
              <a:spcAft>
                <a:spcPts val="0"/>
              </a:spcAft>
              <a:buSzPts val="1275"/>
              <a:buNone/>
              <a:defRPr sz="1500"/>
            </a:lvl7pPr>
            <a:lvl8pPr lvl="7" algn="ctr">
              <a:lnSpc>
                <a:spcPct val="90000"/>
              </a:lnSpc>
              <a:spcBef>
                <a:spcPts val="300"/>
              </a:spcBef>
              <a:spcAft>
                <a:spcPts val="0"/>
              </a:spcAft>
              <a:buSzPts val="1275"/>
              <a:buNone/>
              <a:defRPr sz="1500"/>
            </a:lvl8pPr>
            <a:lvl9pPr lvl="8" algn="ctr">
              <a:lnSpc>
                <a:spcPct val="90000"/>
              </a:lnSpc>
              <a:spcBef>
                <a:spcPts val="300"/>
              </a:spcBef>
              <a:spcAft>
                <a:spcPts val="150"/>
              </a:spcAft>
              <a:buSzPts val="1275"/>
              <a:buNone/>
              <a:defRPr sz="1500"/>
            </a:lvl9pPr>
          </a:lstStyle>
          <a:p>
            <a:endParaRPr/>
          </a:p>
        </p:txBody>
      </p:sp>
      <p:sp>
        <p:nvSpPr>
          <p:cNvPr id="141" name="Google Shape;141;p141"/>
          <p:cNvSpPr txBox="1">
            <a:spLocks noGrp="1"/>
          </p:cNvSpPr>
          <p:nvPr>
            <p:ph type="dt" idx="10"/>
          </p:nvPr>
        </p:nvSpPr>
        <p:spPr>
          <a:xfrm>
            <a:off x="5973318" y="4704588"/>
            <a:ext cx="2455164"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141"/>
          <p:cNvSpPr txBox="1">
            <a:spLocks noGrp="1"/>
          </p:cNvSpPr>
          <p:nvPr>
            <p:ph type="ftr" idx="11"/>
          </p:nvPr>
        </p:nvSpPr>
        <p:spPr>
          <a:xfrm>
            <a:off x="816102" y="4704588"/>
            <a:ext cx="4745736"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141"/>
          <p:cNvSpPr txBox="1">
            <a:spLocks noGrp="1"/>
          </p:cNvSpPr>
          <p:nvPr>
            <p:ph type="sldNum" idx="12"/>
          </p:nvPr>
        </p:nvSpPr>
        <p:spPr>
          <a:xfrm>
            <a:off x="7194550" y="3217001"/>
            <a:ext cx="895401" cy="48006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2100" b="1" i="0" u="none" strike="noStrike" cap="none">
                <a:solidFill>
                  <a:srgbClr val="FFFFFF"/>
                </a:solidFill>
                <a:latin typeface="Century Gothic"/>
                <a:ea typeface="Century Gothic"/>
                <a:cs typeface="Century Gothic"/>
                <a:sym typeface="Century Gothic"/>
              </a:defRPr>
            </a:lvl1pPr>
            <a:lvl2pPr marL="0" lvl="1" indent="0" algn="ctr">
              <a:spcBef>
                <a:spcPts val="0"/>
              </a:spcBef>
              <a:buNone/>
              <a:defRPr sz="2100" b="1" i="0" u="none" strike="noStrike" cap="none">
                <a:solidFill>
                  <a:srgbClr val="FFFFFF"/>
                </a:solidFill>
                <a:latin typeface="Century Gothic"/>
                <a:ea typeface="Century Gothic"/>
                <a:cs typeface="Century Gothic"/>
                <a:sym typeface="Century Gothic"/>
              </a:defRPr>
            </a:lvl2pPr>
            <a:lvl3pPr marL="0" lvl="2" indent="0" algn="ctr">
              <a:spcBef>
                <a:spcPts val="0"/>
              </a:spcBef>
              <a:buNone/>
              <a:defRPr sz="2100" b="1" i="0" u="none" strike="noStrike" cap="none">
                <a:solidFill>
                  <a:srgbClr val="FFFFFF"/>
                </a:solidFill>
                <a:latin typeface="Century Gothic"/>
                <a:ea typeface="Century Gothic"/>
                <a:cs typeface="Century Gothic"/>
                <a:sym typeface="Century Gothic"/>
              </a:defRPr>
            </a:lvl3pPr>
            <a:lvl4pPr marL="0" lvl="3" indent="0" algn="ctr">
              <a:spcBef>
                <a:spcPts val="0"/>
              </a:spcBef>
              <a:buNone/>
              <a:defRPr sz="2100" b="1" i="0" u="none" strike="noStrike" cap="none">
                <a:solidFill>
                  <a:srgbClr val="FFFFFF"/>
                </a:solidFill>
                <a:latin typeface="Century Gothic"/>
                <a:ea typeface="Century Gothic"/>
                <a:cs typeface="Century Gothic"/>
                <a:sym typeface="Century Gothic"/>
              </a:defRPr>
            </a:lvl4pPr>
            <a:lvl5pPr marL="0" lvl="4" indent="0" algn="ctr">
              <a:spcBef>
                <a:spcPts val="0"/>
              </a:spcBef>
              <a:buNone/>
              <a:defRPr sz="2100" b="1" i="0" u="none" strike="noStrike" cap="none">
                <a:solidFill>
                  <a:srgbClr val="FFFFFF"/>
                </a:solidFill>
                <a:latin typeface="Century Gothic"/>
                <a:ea typeface="Century Gothic"/>
                <a:cs typeface="Century Gothic"/>
                <a:sym typeface="Century Gothic"/>
              </a:defRPr>
            </a:lvl5pPr>
            <a:lvl6pPr marL="0" lvl="5" indent="0" algn="ctr">
              <a:spcBef>
                <a:spcPts val="0"/>
              </a:spcBef>
              <a:buNone/>
              <a:defRPr sz="2100" b="1" i="0" u="none" strike="noStrike" cap="none">
                <a:solidFill>
                  <a:srgbClr val="FFFFFF"/>
                </a:solidFill>
                <a:latin typeface="Century Gothic"/>
                <a:ea typeface="Century Gothic"/>
                <a:cs typeface="Century Gothic"/>
                <a:sym typeface="Century Gothic"/>
              </a:defRPr>
            </a:lvl6pPr>
            <a:lvl7pPr marL="0" lvl="6" indent="0" algn="ctr">
              <a:spcBef>
                <a:spcPts val="0"/>
              </a:spcBef>
              <a:buNone/>
              <a:defRPr sz="2100" b="1" i="0" u="none" strike="noStrike" cap="none">
                <a:solidFill>
                  <a:srgbClr val="FFFFFF"/>
                </a:solidFill>
                <a:latin typeface="Century Gothic"/>
                <a:ea typeface="Century Gothic"/>
                <a:cs typeface="Century Gothic"/>
                <a:sym typeface="Century Gothic"/>
              </a:defRPr>
            </a:lvl7pPr>
            <a:lvl8pPr marL="0" lvl="7" indent="0" algn="ctr">
              <a:spcBef>
                <a:spcPts val="0"/>
              </a:spcBef>
              <a:buNone/>
              <a:defRPr sz="2100" b="1" i="0" u="none" strike="noStrike" cap="none">
                <a:solidFill>
                  <a:srgbClr val="FFFFFF"/>
                </a:solidFill>
                <a:latin typeface="Century Gothic"/>
                <a:ea typeface="Century Gothic"/>
                <a:cs typeface="Century Gothic"/>
                <a:sym typeface="Century Gothic"/>
              </a:defRPr>
            </a:lvl8pPr>
            <a:lvl9pPr marL="0" lvl="8" indent="0" algn="ctr">
              <a:spcBef>
                <a:spcPts val="0"/>
              </a:spcBef>
              <a:buNone/>
              <a:defRPr sz="2100" b="1" i="0" u="none" strike="noStrike" cap="none">
                <a:solidFill>
                  <a:srgbClr val="FFFFFF"/>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el und Inhalt" type="obj">
  <p:cSld name="OBJECT">
    <p:spTree>
      <p:nvGrpSpPr>
        <p:cNvPr id="1" name="Shape 144"/>
        <p:cNvGrpSpPr/>
        <p:nvPr/>
      </p:nvGrpSpPr>
      <p:grpSpPr>
        <a:xfrm>
          <a:off x="0" y="0"/>
          <a:ext cx="0" cy="0"/>
          <a:chOff x="0" y="0"/>
          <a:chExt cx="0" cy="0"/>
        </a:xfrm>
      </p:grpSpPr>
      <p:sp>
        <p:nvSpPr>
          <p:cNvPr id="145" name="Google Shape;145;p142"/>
          <p:cNvSpPr txBox="1">
            <a:spLocks noGrp="1"/>
          </p:cNvSpPr>
          <p:nvPr>
            <p:ph type="title"/>
          </p:nvPr>
        </p:nvSpPr>
        <p:spPr>
          <a:xfrm>
            <a:off x="802386" y="363474"/>
            <a:ext cx="7543800" cy="120700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6" name="Google Shape;146;p142"/>
          <p:cNvSpPr txBox="1">
            <a:spLocks noGrp="1"/>
          </p:cNvSpPr>
          <p:nvPr>
            <p:ph type="body" idx="1"/>
          </p:nvPr>
        </p:nvSpPr>
        <p:spPr>
          <a:xfrm>
            <a:off x="802386" y="1591056"/>
            <a:ext cx="7543800" cy="3038094"/>
          </a:xfrm>
          <a:prstGeom prst="rect">
            <a:avLst/>
          </a:prstGeom>
          <a:noFill/>
          <a:ln>
            <a:noFill/>
          </a:ln>
        </p:spPr>
        <p:txBody>
          <a:bodyPr spcFirstLastPara="1" wrap="square" lIns="91425" tIns="45700" rIns="91425" bIns="45700" anchor="t" anchorCtr="0">
            <a:normAutofit/>
          </a:bodyPr>
          <a:lstStyle>
            <a:lvl1pPr marL="457200" lvl="0" indent="-325755" algn="l">
              <a:lnSpc>
                <a:spcPct val="90000"/>
              </a:lnSpc>
              <a:spcBef>
                <a:spcPts val="900"/>
              </a:spcBef>
              <a:spcAft>
                <a:spcPts val="0"/>
              </a:spcAft>
              <a:buSzPts val="1530"/>
              <a:buChar char="▪"/>
              <a:defRPr/>
            </a:lvl1pPr>
            <a:lvl2pPr marL="914400" lvl="1" indent="-325755" algn="l">
              <a:lnSpc>
                <a:spcPct val="90000"/>
              </a:lnSpc>
              <a:spcBef>
                <a:spcPts val="300"/>
              </a:spcBef>
              <a:spcAft>
                <a:spcPts val="0"/>
              </a:spcAft>
              <a:buSzPts val="1530"/>
              <a:buChar char="▪"/>
              <a:defRPr/>
            </a:lvl2pPr>
            <a:lvl3pPr marL="1371600" lvl="2" indent="-325755" algn="l">
              <a:lnSpc>
                <a:spcPct val="90000"/>
              </a:lnSpc>
              <a:spcBef>
                <a:spcPts val="300"/>
              </a:spcBef>
              <a:spcAft>
                <a:spcPts val="0"/>
              </a:spcAft>
              <a:buSzPts val="1530"/>
              <a:buChar char="▪"/>
              <a:defRPr/>
            </a:lvl3pPr>
            <a:lvl4pPr marL="1828800" lvl="3" indent="-325755" algn="l">
              <a:lnSpc>
                <a:spcPct val="90000"/>
              </a:lnSpc>
              <a:spcBef>
                <a:spcPts val="300"/>
              </a:spcBef>
              <a:spcAft>
                <a:spcPts val="0"/>
              </a:spcAft>
              <a:buSzPts val="1530"/>
              <a:buChar char="▪"/>
              <a:defRPr/>
            </a:lvl4pPr>
            <a:lvl5pPr marL="2286000" lvl="4" indent="-325754" algn="l">
              <a:lnSpc>
                <a:spcPct val="90000"/>
              </a:lnSpc>
              <a:spcBef>
                <a:spcPts val="300"/>
              </a:spcBef>
              <a:spcAft>
                <a:spcPts val="0"/>
              </a:spcAft>
              <a:buSzPts val="1530"/>
              <a:buChar char="▪"/>
              <a:defRPr/>
            </a:lvl5pPr>
            <a:lvl6pPr marL="2743200" lvl="5" indent="-325754" algn="l">
              <a:lnSpc>
                <a:spcPct val="90000"/>
              </a:lnSpc>
              <a:spcBef>
                <a:spcPts val="300"/>
              </a:spcBef>
              <a:spcAft>
                <a:spcPts val="0"/>
              </a:spcAft>
              <a:buSzPts val="1530"/>
              <a:buChar char="▪"/>
              <a:defRPr/>
            </a:lvl6pPr>
            <a:lvl7pPr marL="3200400" lvl="6" indent="-325754" algn="l">
              <a:lnSpc>
                <a:spcPct val="90000"/>
              </a:lnSpc>
              <a:spcBef>
                <a:spcPts val="300"/>
              </a:spcBef>
              <a:spcAft>
                <a:spcPts val="0"/>
              </a:spcAft>
              <a:buSzPts val="1530"/>
              <a:buChar char="▪"/>
              <a:defRPr/>
            </a:lvl7pPr>
            <a:lvl8pPr marL="3657600" lvl="7" indent="-325754" algn="l">
              <a:lnSpc>
                <a:spcPct val="90000"/>
              </a:lnSpc>
              <a:spcBef>
                <a:spcPts val="300"/>
              </a:spcBef>
              <a:spcAft>
                <a:spcPts val="0"/>
              </a:spcAft>
              <a:buSzPts val="1530"/>
              <a:buChar char="▪"/>
              <a:defRPr/>
            </a:lvl8pPr>
            <a:lvl9pPr marL="4114800" lvl="8" indent="-325754" algn="l">
              <a:lnSpc>
                <a:spcPct val="90000"/>
              </a:lnSpc>
              <a:spcBef>
                <a:spcPts val="300"/>
              </a:spcBef>
              <a:spcAft>
                <a:spcPts val="150"/>
              </a:spcAft>
              <a:buSzPts val="1530"/>
              <a:buChar char="▪"/>
              <a:defRPr/>
            </a:lvl9pPr>
          </a:lstStyle>
          <a:p>
            <a:endParaRPr/>
          </a:p>
        </p:txBody>
      </p:sp>
      <p:sp>
        <p:nvSpPr>
          <p:cNvPr id="147" name="Google Shape;147;p142"/>
          <p:cNvSpPr txBox="1">
            <a:spLocks noGrp="1"/>
          </p:cNvSpPr>
          <p:nvPr>
            <p:ph type="dt" idx="10"/>
          </p:nvPr>
        </p:nvSpPr>
        <p:spPr>
          <a:xfrm>
            <a:off x="5973318" y="4704588"/>
            <a:ext cx="2455164"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142"/>
          <p:cNvSpPr txBox="1">
            <a:spLocks noGrp="1"/>
          </p:cNvSpPr>
          <p:nvPr>
            <p:ph type="ftr" idx="11"/>
          </p:nvPr>
        </p:nvSpPr>
        <p:spPr>
          <a:xfrm>
            <a:off x="816102" y="4704588"/>
            <a:ext cx="4745736"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142"/>
          <p:cNvSpPr txBox="1">
            <a:spLocks noGrp="1"/>
          </p:cNvSpPr>
          <p:nvPr>
            <p:ph type="sldNum" idx="12"/>
          </p:nvPr>
        </p:nvSpPr>
        <p:spPr>
          <a:xfrm>
            <a:off x="8483346" y="4704588"/>
            <a:ext cx="480060" cy="273844"/>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Abschnitts-&#10;überschrift" type="secHead">
  <p:cSld name="SECTION_HEADER">
    <p:spTree>
      <p:nvGrpSpPr>
        <p:cNvPr id="1" name="Shape 150"/>
        <p:cNvGrpSpPr/>
        <p:nvPr/>
      </p:nvGrpSpPr>
      <p:grpSpPr>
        <a:xfrm>
          <a:off x="0" y="0"/>
          <a:ext cx="0" cy="0"/>
          <a:chOff x="0" y="0"/>
          <a:chExt cx="0" cy="0"/>
        </a:xfrm>
      </p:grpSpPr>
      <p:sp>
        <p:nvSpPr>
          <p:cNvPr id="151" name="Google Shape;151;p143"/>
          <p:cNvSpPr/>
          <p:nvPr/>
        </p:nvSpPr>
        <p:spPr>
          <a:xfrm>
            <a:off x="0" y="3688492"/>
            <a:ext cx="9144000" cy="1455008"/>
          </a:xfrm>
          <a:prstGeom prst="rect">
            <a:avLst/>
          </a:prstGeom>
          <a:blipFill rotWithShape="1">
            <a:blip r:embed="rId2">
              <a:alphaModFix amt="80000"/>
            </a:blip>
            <a:tile tx="0" ty="-704850" sx="92000" sy="89000" flip="xy" algn="ctr"/>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Bookman Old Style"/>
              <a:ea typeface="Bookman Old Style"/>
              <a:cs typeface="Bookman Old Style"/>
              <a:sym typeface="Bookman Old Style"/>
            </a:endParaRPr>
          </a:p>
        </p:txBody>
      </p:sp>
      <p:sp>
        <p:nvSpPr>
          <p:cNvPr id="152" name="Google Shape;152;p143"/>
          <p:cNvSpPr txBox="1">
            <a:spLocks noGrp="1"/>
          </p:cNvSpPr>
          <p:nvPr>
            <p:ph type="title"/>
          </p:nvPr>
        </p:nvSpPr>
        <p:spPr>
          <a:xfrm>
            <a:off x="1625346" y="918972"/>
            <a:ext cx="6960870" cy="2640330"/>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SzPts val="5400"/>
              <a:buFont typeface="Century Gothic"/>
              <a:buNone/>
              <a:defRPr sz="54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3" name="Google Shape;153;p143"/>
          <p:cNvSpPr txBox="1">
            <a:spLocks noGrp="1"/>
          </p:cNvSpPr>
          <p:nvPr>
            <p:ph type="body" idx="1"/>
          </p:nvPr>
        </p:nvSpPr>
        <p:spPr>
          <a:xfrm>
            <a:off x="1624331" y="3765042"/>
            <a:ext cx="6789420" cy="8001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900"/>
              </a:spcBef>
              <a:spcAft>
                <a:spcPts val="0"/>
              </a:spcAft>
              <a:buSzPts val="1275"/>
              <a:buNone/>
              <a:defRPr sz="1500" b="1">
                <a:solidFill>
                  <a:srgbClr val="4E4440"/>
                </a:solidFill>
              </a:defRPr>
            </a:lvl1pPr>
            <a:lvl2pPr marL="914400" lvl="1" indent="-228600" algn="l">
              <a:lnSpc>
                <a:spcPct val="90000"/>
              </a:lnSpc>
              <a:spcBef>
                <a:spcPts val="300"/>
              </a:spcBef>
              <a:spcAft>
                <a:spcPts val="0"/>
              </a:spcAft>
              <a:buSzPts val="1148"/>
              <a:buNone/>
              <a:defRPr sz="1350">
                <a:solidFill>
                  <a:srgbClr val="888888"/>
                </a:solidFill>
              </a:defRPr>
            </a:lvl2pPr>
            <a:lvl3pPr marL="1371600" lvl="2" indent="-228600" algn="l">
              <a:lnSpc>
                <a:spcPct val="90000"/>
              </a:lnSpc>
              <a:spcBef>
                <a:spcPts val="300"/>
              </a:spcBef>
              <a:spcAft>
                <a:spcPts val="0"/>
              </a:spcAft>
              <a:buSzPts val="1020"/>
              <a:buNone/>
              <a:defRPr sz="1200">
                <a:solidFill>
                  <a:srgbClr val="888888"/>
                </a:solidFill>
              </a:defRPr>
            </a:lvl3pPr>
            <a:lvl4pPr marL="1828800" lvl="3" indent="-228600" algn="l">
              <a:lnSpc>
                <a:spcPct val="90000"/>
              </a:lnSpc>
              <a:spcBef>
                <a:spcPts val="300"/>
              </a:spcBef>
              <a:spcAft>
                <a:spcPts val="0"/>
              </a:spcAft>
              <a:buSzPts val="893"/>
              <a:buNone/>
              <a:defRPr sz="1050">
                <a:solidFill>
                  <a:srgbClr val="888888"/>
                </a:solidFill>
              </a:defRPr>
            </a:lvl4pPr>
            <a:lvl5pPr marL="2286000" lvl="4" indent="-228600" algn="l">
              <a:lnSpc>
                <a:spcPct val="90000"/>
              </a:lnSpc>
              <a:spcBef>
                <a:spcPts val="300"/>
              </a:spcBef>
              <a:spcAft>
                <a:spcPts val="0"/>
              </a:spcAft>
              <a:buSzPts val="893"/>
              <a:buNone/>
              <a:defRPr sz="1050">
                <a:solidFill>
                  <a:srgbClr val="888888"/>
                </a:solidFill>
              </a:defRPr>
            </a:lvl5pPr>
            <a:lvl6pPr marL="2743200" lvl="5" indent="-228600" algn="l">
              <a:lnSpc>
                <a:spcPct val="90000"/>
              </a:lnSpc>
              <a:spcBef>
                <a:spcPts val="300"/>
              </a:spcBef>
              <a:spcAft>
                <a:spcPts val="0"/>
              </a:spcAft>
              <a:buSzPts val="893"/>
              <a:buNone/>
              <a:defRPr sz="1050">
                <a:solidFill>
                  <a:srgbClr val="888888"/>
                </a:solidFill>
              </a:defRPr>
            </a:lvl6pPr>
            <a:lvl7pPr marL="3200400" lvl="6" indent="-228600" algn="l">
              <a:lnSpc>
                <a:spcPct val="90000"/>
              </a:lnSpc>
              <a:spcBef>
                <a:spcPts val="300"/>
              </a:spcBef>
              <a:spcAft>
                <a:spcPts val="0"/>
              </a:spcAft>
              <a:buSzPts val="893"/>
              <a:buNone/>
              <a:defRPr sz="1050">
                <a:solidFill>
                  <a:srgbClr val="888888"/>
                </a:solidFill>
              </a:defRPr>
            </a:lvl7pPr>
            <a:lvl8pPr marL="3657600" lvl="7" indent="-228600" algn="l">
              <a:lnSpc>
                <a:spcPct val="90000"/>
              </a:lnSpc>
              <a:spcBef>
                <a:spcPts val="300"/>
              </a:spcBef>
              <a:spcAft>
                <a:spcPts val="0"/>
              </a:spcAft>
              <a:buSzPts val="893"/>
              <a:buNone/>
              <a:defRPr sz="1050">
                <a:solidFill>
                  <a:srgbClr val="888888"/>
                </a:solidFill>
              </a:defRPr>
            </a:lvl8pPr>
            <a:lvl9pPr marL="4114800" lvl="8" indent="-228600" algn="l">
              <a:lnSpc>
                <a:spcPct val="90000"/>
              </a:lnSpc>
              <a:spcBef>
                <a:spcPts val="300"/>
              </a:spcBef>
              <a:spcAft>
                <a:spcPts val="150"/>
              </a:spcAft>
              <a:buSzPts val="893"/>
              <a:buNone/>
              <a:defRPr sz="1050">
                <a:solidFill>
                  <a:srgbClr val="888888"/>
                </a:solidFill>
              </a:defRPr>
            </a:lvl9pPr>
          </a:lstStyle>
          <a:p>
            <a:endParaRPr/>
          </a:p>
        </p:txBody>
      </p:sp>
      <p:sp>
        <p:nvSpPr>
          <p:cNvPr id="154" name="Google Shape;154;p143"/>
          <p:cNvSpPr txBox="1">
            <a:spLocks noGrp="1"/>
          </p:cNvSpPr>
          <p:nvPr>
            <p:ph type="dt" idx="10"/>
          </p:nvPr>
        </p:nvSpPr>
        <p:spPr>
          <a:xfrm>
            <a:off x="6445251" y="4704588"/>
            <a:ext cx="1983232"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4E444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143"/>
          <p:cNvSpPr txBox="1">
            <a:spLocks noGrp="1"/>
          </p:cNvSpPr>
          <p:nvPr>
            <p:ph type="ftr" idx="11"/>
          </p:nvPr>
        </p:nvSpPr>
        <p:spPr>
          <a:xfrm>
            <a:off x="1637031" y="4704588"/>
            <a:ext cx="4745736"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4E444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156" name="Google Shape;156;p143"/>
          <p:cNvGrpSpPr/>
          <p:nvPr/>
        </p:nvGrpSpPr>
        <p:grpSpPr>
          <a:xfrm>
            <a:off x="673049" y="1744386"/>
            <a:ext cx="810678" cy="810677"/>
            <a:chOff x="9685338" y="4460675"/>
            <a:chExt cx="1080904" cy="1080902"/>
          </a:xfrm>
        </p:grpSpPr>
        <p:sp>
          <p:nvSpPr>
            <p:cNvPr id="157" name="Google Shape;157;p143"/>
            <p:cNvSpPr/>
            <p:nvPr/>
          </p:nvSpPr>
          <p:spPr>
            <a:xfrm>
              <a:off x="9685338" y="4460675"/>
              <a:ext cx="1080904" cy="1080902"/>
            </a:xfrm>
            <a:prstGeom prst="ellipse">
              <a:avLst/>
            </a:prstGeom>
            <a:blipFill rotWithShape="1">
              <a:blip r:embed="rId3">
                <a:alphaModFix/>
              </a:blip>
              <a:tile tx="0" ty="0" sx="85000" sy="85000" flip="none" algn="tl"/>
            </a:blip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1500"/>
                <a:buFont typeface="Bookman Old Style"/>
                <a:buNone/>
              </a:pPr>
              <a:endParaRPr sz="1500" b="1" i="0" u="none" strike="noStrike" cap="none">
                <a:solidFill>
                  <a:srgbClr val="FFFFFF"/>
                </a:solidFill>
                <a:latin typeface="Rockwell"/>
                <a:ea typeface="Rockwell"/>
                <a:cs typeface="Rockwell"/>
                <a:sym typeface="Rockwell"/>
              </a:endParaRPr>
            </a:p>
          </p:txBody>
        </p:sp>
        <p:sp>
          <p:nvSpPr>
            <p:cNvPr id="158" name="Google Shape;158;p143"/>
            <p:cNvSpPr/>
            <p:nvPr/>
          </p:nvSpPr>
          <p:spPr>
            <a:xfrm>
              <a:off x="9793429" y="4568765"/>
              <a:ext cx="864723" cy="864722"/>
            </a:xfrm>
            <a:prstGeom prst="ellipse">
              <a:avLst/>
            </a:prstGeom>
            <a:noFill/>
            <a:ln w="254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350"/>
                <a:buFont typeface="Bookman Old Style"/>
                <a:buNone/>
              </a:pPr>
              <a:endParaRPr sz="1350" b="0" i="0" u="none" strike="noStrike" cap="none">
                <a:solidFill>
                  <a:srgbClr val="FFFFFF"/>
                </a:solidFill>
                <a:latin typeface="Calibri"/>
                <a:ea typeface="Calibri"/>
                <a:cs typeface="Calibri"/>
                <a:sym typeface="Calibri"/>
              </a:endParaRPr>
            </a:p>
          </p:txBody>
        </p:sp>
      </p:grpSp>
      <p:sp>
        <p:nvSpPr>
          <p:cNvPr id="159" name="Google Shape;159;p143"/>
          <p:cNvSpPr txBox="1">
            <a:spLocks noGrp="1"/>
          </p:cNvSpPr>
          <p:nvPr>
            <p:ph type="sldNum" idx="12"/>
          </p:nvPr>
        </p:nvSpPr>
        <p:spPr>
          <a:xfrm>
            <a:off x="632776" y="1879600"/>
            <a:ext cx="891224" cy="540249"/>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2100" b="1" i="0" u="none" strike="noStrike" cap="none">
                <a:solidFill>
                  <a:srgbClr val="FFFFFF"/>
                </a:solidFill>
                <a:latin typeface="Century Gothic"/>
                <a:ea typeface="Century Gothic"/>
                <a:cs typeface="Century Gothic"/>
                <a:sym typeface="Century Gothic"/>
              </a:defRPr>
            </a:lvl1pPr>
            <a:lvl2pPr marL="0" lvl="1" indent="0" algn="ctr">
              <a:spcBef>
                <a:spcPts val="0"/>
              </a:spcBef>
              <a:buNone/>
              <a:defRPr sz="2100" b="1" i="0" u="none" strike="noStrike" cap="none">
                <a:solidFill>
                  <a:srgbClr val="FFFFFF"/>
                </a:solidFill>
                <a:latin typeface="Century Gothic"/>
                <a:ea typeface="Century Gothic"/>
                <a:cs typeface="Century Gothic"/>
                <a:sym typeface="Century Gothic"/>
              </a:defRPr>
            </a:lvl2pPr>
            <a:lvl3pPr marL="0" lvl="2" indent="0" algn="ctr">
              <a:spcBef>
                <a:spcPts val="0"/>
              </a:spcBef>
              <a:buNone/>
              <a:defRPr sz="2100" b="1" i="0" u="none" strike="noStrike" cap="none">
                <a:solidFill>
                  <a:srgbClr val="FFFFFF"/>
                </a:solidFill>
                <a:latin typeface="Century Gothic"/>
                <a:ea typeface="Century Gothic"/>
                <a:cs typeface="Century Gothic"/>
                <a:sym typeface="Century Gothic"/>
              </a:defRPr>
            </a:lvl3pPr>
            <a:lvl4pPr marL="0" lvl="3" indent="0" algn="ctr">
              <a:spcBef>
                <a:spcPts val="0"/>
              </a:spcBef>
              <a:buNone/>
              <a:defRPr sz="2100" b="1" i="0" u="none" strike="noStrike" cap="none">
                <a:solidFill>
                  <a:srgbClr val="FFFFFF"/>
                </a:solidFill>
                <a:latin typeface="Century Gothic"/>
                <a:ea typeface="Century Gothic"/>
                <a:cs typeface="Century Gothic"/>
                <a:sym typeface="Century Gothic"/>
              </a:defRPr>
            </a:lvl4pPr>
            <a:lvl5pPr marL="0" lvl="4" indent="0" algn="ctr">
              <a:spcBef>
                <a:spcPts val="0"/>
              </a:spcBef>
              <a:buNone/>
              <a:defRPr sz="2100" b="1" i="0" u="none" strike="noStrike" cap="none">
                <a:solidFill>
                  <a:srgbClr val="FFFFFF"/>
                </a:solidFill>
                <a:latin typeface="Century Gothic"/>
                <a:ea typeface="Century Gothic"/>
                <a:cs typeface="Century Gothic"/>
                <a:sym typeface="Century Gothic"/>
              </a:defRPr>
            </a:lvl5pPr>
            <a:lvl6pPr marL="0" lvl="5" indent="0" algn="ctr">
              <a:spcBef>
                <a:spcPts val="0"/>
              </a:spcBef>
              <a:buNone/>
              <a:defRPr sz="2100" b="1" i="0" u="none" strike="noStrike" cap="none">
                <a:solidFill>
                  <a:srgbClr val="FFFFFF"/>
                </a:solidFill>
                <a:latin typeface="Century Gothic"/>
                <a:ea typeface="Century Gothic"/>
                <a:cs typeface="Century Gothic"/>
                <a:sym typeface="Century Gothic"/>
              </a:defRPr>
            </a:lvl6pPr>
            <a:lvl7pPr marL="0" lvl="6" indent="0" algn="ctr">
              <a:spcBef>
                <a:spcPts val="0"/>
              </a:spcBef>
              <a:buNone/>
              <a:defRPr sz="2100" b="1" i="0" u="none" strike="noStrike" cap="none">
                <a:solidFill>
                  <a:srgbClr val="FFFFFF"/>
                </a:solidFill>
                <a:latin typeface="Century Gothic"/>
                <a:ea typeface="Century Gothic"/>
                <a:cs typeface="Century Gothic"/>
                <a:sym typeface="Century Gothic"/>
              </a:defRPr>
            </a:lvl7pPr>
            <a:lvl8pPr marL="0" lvl="7" indent="0" algn="ctr">
              <a:spcBef>
                <a:spcPts val="0"/>
              </a:spcBef>
              <a:buNone/>
              <a:defRPr sz="2100" b="1" i="0" u="none" strike="noStrike" cap="none">
                <a:solidFill>
                  <a:srgbClr val="FFFFFF"/>
                </a:solidFill>
                <a:latin typeface="Century Gothic"/>
                <a:ea typeface="Century Gothic"/>
                <a:cs typeface="Century Gothic"/>
                <a:sym typeface="Century Gothic"/>
              </a:defRPr>
            </a:lvl8pPr>
            <a:lvl9pPr marL="0" lvl="8" indent="0" algn="ctr">
              <a:spcBef>
                <a:spcPts val="0"/>
              </a:spcBef>
              <a:buNone/>
              <a:defRPr sz="2100" b="1" i="0" u="none" strike="noStrike" cap="none">
                <a:solidFill>
                  <a:srgbClr val="FFFFFF"/>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Zwei Inhalte" type="twoObj">
  <p:cSld name="TWO_OBJECTS">
    <p:spTree>
      <p:nvGrpSpPr>
        <p:cNvPr id="1" name="Shape 160"/>
        <p:cNvGrpSpPr/>
        <p:nvPr/>
      </p:nvGrpSpPr>
      <p:grpSpPr>
        <a:xfrm>
          <a:off x="0" y="0"/>
          <a:ext cx="0" cy="0"/>
          <a:chOff x="0" y="0"/>
          <a:chExt cx="0" cy="0"/>
        </a:xfrm>
      </p:grpSpPr>
      <p:sp>
        <p:nvSpPr>
          <p:cNvPr id="161" name="Google Shape;161;p144"/>
          <p:cNvSpPr txBox="1">
            <a:spLocks noGrp="1"/>
          </p:cNvSpPr>
          <p:nvPr>
            <p:ph type="title"/>
          </p:nvPr>
        </p:nvSpPr>
        <p:spPr>
          <a:xfrm>
            <a:off x="802386" y="363474"/>
            <a:ext cx="7543800" cy="120700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2" name="Google Shape;162;p144"/>
          <p:cNvSpPr txBox="1">
            <a:spLocks noGrp="1"/>
          </p:cNvSpPr>
          <p:nvPr>
            <p:ph type="body" idx="1"/>
          </p:nvPr>
        </p:nvSpPr>
        <p:spPr>
          <a:xfrm>
            <a:off x="802386" y="1645920"/>
            <a:ext cx="3566160" cy="2983230"/>
          </a:xfrm>
          <a:prstGeom prst="rect">
            <a:avLst/>
          </a:prstGeom>
          <a:noFill/>
          <a:ln>
            <a:noFill/>
          </a:ln>
        </p:spPr>
        <p:txBody>
          <a:bodyPr spcFirstLastPara="1" wrap="square" lIns="91425" tIns="45700" rIns="91425" bIns="45700" anchor="t" anchorCtr="0">
            <a:normAutofit/>
          </a:bodyPr>
          <a:lstStyle>
            <a:lvl1pPr marL="457200" lvl="0" indent="-309562" algn="l">
              <a:lnSpc>
                <a:spcPct val="90000"/>
              </a:lnSpc>
              <a:spcBef>
                <a:spcPts val="900"/>
              </a:spcBef>
              <a:spcAft>
                <a:spcPts val="0"/>
              </a:spcAft>
              <a:buSzPts val="1275"/>
              <a:buChar char="▪"/>
              <a:defRPr sz="1500"/>
            </a:lvl1pPr>
            <a:lvl2pPr marL="914400" lvl="1" indent="-301466" algn="l">
              <a:lnSpc>
                <a:spcPct val="90000"/>
              </a:lnSpc>
              <a:spcBef>
                <a:spcPts val="300"/>
              </a:spcBef>
              <a:spcAft>
                <a:spcPts val="0"/>
              </a:spcAft>
              <a:buSzPts val="1148"/>
              <a:buChar char="▪"/>
              <a:defRPr sz="1350"/>
            </a:lvl2pPr>
            <a:lvl3pPr marL="1371600" lvl="2" indent="-293369" algn="l">
              <a:lnSpc>
                <a:spcPct val="90000"/>
              </a:lnSpc>
              <a:spcBef>
                <a:spcPts val="300"/>
              </a:spcBef>
              <a:spcAft>
                <a:spcPts val="0"/>
              </a:spcAft>
              <a:buSzPts val="1020"/>
              <a:buChar char="▪"/>
              <a:defRPr sz="1200"/>
            </a:lvl3pPr>
            <a:lvl4pPr marL="1828800" lvl="3" indent="-293369" algn="l">
              <a:lnSpc>
                <a:spcPct val="90000"/>
              </a:lnSpc>
              <a:spcBef>
                <a:spcPts val="300"/>
              </a:spcBef>
              <a:spcAft>
                <a:spcPts val="0"/>
              </a:spcAft>
              <a:buSzPts val="1020"/>
              <a:buChar char="▪"/>
              <a:defRPr sz="1200"/>
            </a:lvl4pPr>
            <a:lvl5pPr marL="2286000" lvl="4" indent="-293370" algn="l">
              <a:lnSpc>
                <a:spcPct val="90000"/>
              </a:lnSpc>
              <a:spcBef>
                <a:spcPts val="300"/>
              </a:spcBef>
              <a:spcAft>
                <a:spcPts val="0"/>
              </a:spcAft>
              <a:buSzPts val="1020"/>
              <a:buChar char="▪"/>
              <a:defRPr sz="1200"/>
            </a:lvl5pPr>
            <a:lvl6pPr marL="2743200" lvl="5" indent="-301466" algn="l">
              <a:lnSpc>
                <a:spcPct val="90000"/>
              </a:lnSpc>
              <a:spcBef>
                <a:spcPts val="300"/>
              </a:spcBef>
              <a:spcAft>
                <a:spcPts val="0"/>
              </a:spcAft>
              <a:buSzPts val="1148"/>
              <a:buChar char="▪"/>
              <a:defRPr sz="1350"/>
            </a:lvl6pPr>
            <a:lvl7pPr marL="3200400" lvl="6" indent="-301466" algn="l">
              <a:lnSpc>
                <a:spcPct val="90000"/>
              </a:lnSpc>
              <a:spcBef>
                <a:spcPts val="300"/>
              </a:spcBef>
              <a:spcAft>
                <a:spcPts val="0"/>
              </a:spcAft>
              <a:buSzPts val="1148"/>
              <a:buChar char="▪"/>
              <a:defRPr sz="1350"/>
            </a:lvl7pPr>
            <a:lvl8pPr marL="3657600" lvl="7" indent="-301466" algn="l">
              <a:lnSpc>
                <a:spcPct val="90000"/>
              </a:lnSpc>
              <a:spcBef>
                <a:spcPts val="300"/>
              </a:spcBef>
              <a:spcAft>
                <a:spcPts val="0"/>
              </a:spcAft>
              <a:buSzPts val="1148"/>
              <a:buChar char="▪"/>
              <a:defRPr sz="1350"/>
            </a:lvl8pPr>
            <a:lvl9pPr marL="4114800" lvl="8" indent="-301466" algn="l">
              <a:lnSpc>
                <a:spcPct val="90000"/>
              </a:lnSpc>
              <a:spcBef>
                <a:spcPts val="300"/>
              </a:spcBef>
              <a:spcAft>
                <a:spcPts val="150"/>
              </a:spcAft>
              <a:buSzPts val="1148"/>
              <a:buChar char="▪"/>
              <a:defRPr sz="1350"/>
            </a:lvl9pPr>
          </a:lstStyle>
          <a:p>
            <a:endParaRPr/>
          </a:p>
        </p:txBody>
      </p:sp>
      <p:sp>
        <p:nvSpPr>
          <p:cNvPr id="163" name="Google Shape;163;p144"/>
          <p:cNvSpPr txBox="1">
            <a:spLocks noGrp="1"/>
          </p:cNvSpPr>
          <p:nvPr>
            <p:ph type="body" idx="2"/>
          </p:nvPr>
        </p:nvSpPr>
        <p:spPr>
          <a:xfrm>
            <a:off x="4773168" y="1645920"/>
            <a:ext cx="3566160" cy="2983230"/>
          </a:xfrm>
          <a:prstGeom prst="rect">
            <a:avLst/>
          </a:prstGeom>
          <a:noFill/>
          <a:ln>
            <a:noFill/>
          </a:ln>
        </p:spPr>
        <p:txBody>
          <a:bodyPr spcFirstLastPara="1" wrap="square" lIns="91425" tIns="45700" rIns="91425" bIns="45700" anchor="t" anchorCtr="0">
            <a:normAutofit/>
          </a:bodyPr>
          <a:lstStyle>
            <a:lvl1pPr marL="457200" lvl="0" indent="-309562" algn="l">
              <a:lnSpc>
                <a:spcPct val="90000"/>
              </a:lnSpc>
              <a:spcBef>
                <a:spcPts val="900"/>
              </a:spcBef>
              <a:spcAft>
                <a:spcPts val="0"/>
              </a:spcAft>
              <a:buSzPts val="1275"/>
              <a:buChar char="▪"/>
              <a:defRPr sz="1500"/>
            </a:lvl1pPr>
            <a:lvl2pPr marL="914400" lvl="1" indent="-301466" algn="l">
              <a:lnSpc>
                <a:spcPct val="90000"/>
              </a:lnSpc>
              <a:spcBef>
                <a:spcPts val="300"/>
              </a:spcBef>
              <a:spcAft>
                <a:spcPts val="0"/>
              </a:spcAft>
              <a:buSzPts val="1148"/>
              <a:buChar char="▪"/>
              <a:defRPr sz="1350"/>
            </a:lvl2pPr>
            <a:lvl3pPr marL="1371600" lvl="2" indent="-293369" algn="l">
              <a:lnSpc>
                <a:spcPct val="90000"/>
              </a:lnSpc>
              <a:spcBef>
                <a:spcPts val="300"/>
              </a:spcBef>
              <a:spcAft>
                <a:spcPts val="0"/>
              </a:spcAft>
              <a:buSzPts val="1020"/>
              <a:buChar char="▪"/>
              <a:defRPr sz="1200"/>
            </a:lvl3pPr>
            <a:lvl4pPr marL="1828800" lvl="3" indent="-293369" algn="l">
              <a:lnSpc>
                <a:spcPct val="90000"/>
              </a:lnSpc>
              <a:spcBef>
                <a:spcPts val="300"/>
              </a:spcBef>
              <a:spcAft>
                <a:spcPts val="0"/>
              </a:spcAft>
              <a:buSzPts val="1020"/>
              <a:buChar char="▪"/>
              <a:defRPr sz="1200"/>
            </a:lvl4pPr>
            <a:lvl5pPr marL="2286000" lvl="4" indent="-293370" algn="l">
              <a:lnSpc>
                <a:spcPct val="90000"/>
              </a:lnSpc>
              <a:spcBef>
                <a:spcPts val="300"/>
              </a:spcBef>
              <a:spcAft>
                <a:spcPts val="0"/>
              </a:spcAft>
              <a:buSzPts val="1020"/>
              <a:buChar char="▪"/>
              <a:defRPr sz="1200"/>
            </a:lvl5pPr>
            <a:lvl6pPr marL="2743200" lvl="5" indent="-301466" algn="l">
              <a:lnSpc>
                <a:spcPct val="90000"/>
              </a:lnSpc>
              <a:spcBef>
                <a:spcPts val="300"/>
              </a:spcBef>
              <a:spcAft>
                <a:spcPts val="0"/>
              </a:spcAft>
              <a:buSzPts val="1148"/>
              <a:buChar char="▪"/>
              <a:defRPr sz="1350"/>
            </a:lvl6pPr>
            <a:lvl7pPr marL="3200400" lvl="6" indent="-301466" algn="l">
              <a:lnSpc>
                <a:spcPct val="90000"/>
              </a:lnSpc>
              <a:spcBef>
                <a:spcPts val="300"/>
              </a:spcBef>
              <a:spcAft>
                <a:spcPts val="0"/>
              </a:spcAft>
              <a:buSzPts val="1148"/>
              <a:buChar char="▪"/>
              <a:defRPr sz="1350"/>
            </a:lvl7pPr>
            <a:lvl8pPr marL="3657600" lvl="7" indent="-301466" algn="l">
              <a:lnSpc>
                <a:spcPct val="90000"/>
              </a:lnSpc>
              <a:spcBef>
                <a:spcPts val="300"/>
              </a:spcBef>
              <a:spcAft>
                <a:spcPts val="0"/>
              </a:spcAft>
              <a:buSzPts val="1148"/>
              <a:buChar char="▪"/>
              <a:defRPr sz="1350"/>
            </a:lvl8pPr>
            <a:lvl9pPr marL="4114800" lvl="8" indent="-301466" algn="l">
              <a:lnSpc>
                <a:spcPct val="90000"/>
              </a:lnSpc>
              <a:spcBef>
                <a:spcPts val="300"/>
              </a:spcBef>
              <a:spcAft>
                <a:spcPts val="150"/>
              </a:spcAft>
              <a:buSzPts val="1148"/>
              <a:buChar char="▪"/>
              <a:defRPr sz="1350"/>
            </a:lvl9pPr>
          </a:lstStyle>
          <a:p>
            <a:endParaRPr/>
          </a:p>
        </p:txBody>
      </p:sp>
      <p:sp>
        <p:nvSpPr>
          <p:cNvPr id="164" name="Google Shape;164;p144"/>
          <p:cNvSpPr txBox="1">
            <a:spLocks noGrp="1"/>
          </p:cNvSpPr>
          <p:nvPr>
            <p:ph type="dt" idx="10"/>
          </p:nvPr>
        </p:nvSpPr>
        <p:spPr>
          <a:xfrm>
            <a:off x="5973318" y="4704588"/>
            <a:ext cx="2455164"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5" name="Google Shape;165;p144"/>
          <p:cNvSpPr txBox="1">
            <a:spLocks noGrp="1"/>
          </p:cNvSpPr>
          <p:nvPr>
            <p:ph type="ftr" idx="11"/>
          </p:nvPr>
        </p:nvSpPr>
        <p:spPr>
          <a:xfrm>
            <a:off x="816102" y="4704588"/>
            <a:ext cx="4745736"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6" name="Google Shape;166;p144"/>
          <p:cNvSpPr txBox="1">
            <a:spLocks noGrp="1"/>
          </p:cNvSpPr>
          <p:nvPr>
            <p:ph type="sldNum" idx="12"/>
          </p:nvPr>
        </p:nvSpPr>
        <p:spPr>
          <a:xfrm>
            <a:off x="8483346" y="4704588"/>
            <a:ext cx="480060" cy="273844"/>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mp; Content">
  <p:cSld name="Title &amp; Content">
    <p:spTree>
      <p:nvGrpSpPr>
        <p:cNvPr id="1" name="Shape 22"/>
        <p:cNvGrpSpPr/>
        <p:nvPr/>
      </p:nvGrpSpPr>
      <p:grpSpPr>
        <a:xfrm>
          <a:off x="0" y="0"/>
          <a:ext cx="0" cy="0"/>
          <a:chOff x="0" y="0"/>
          <a:chExt cx="0" cy="0"/>
        </a:xfrm>
      </p:grpSpPr>
      <p:sp>
        <p:nvSpPr>
          <p:cNvPr id="23" name="Google Shape;23;p118"/>
          <p:cNvSpPr txBox="1">
            <a:spLocks noGrp="1"/>
          </p:cNvSpPr>
          <p:nvPr>
            <p:ph type="body" idx="1"/>
          </p:nvPr>
        </p:nvSpPr>
        <p:spPr>
          <a:xfrm>
            <a:off x="584202" y="575841"/>
            <a:ext cx="7953300" cy="383400"/>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0"/>
              </a:spcBef>
              <a:spcAft>
                <a:spcPts val="0"/>
              </a:spcAft>
              <a:buClr>
                <a:schemeClr val="accent1"/>
              </a:buClr>
              <a:buSzPts val="2200"/>
              <a:buFont typeface="Arial"/>
              <a:buNone/>
              <a:defRPr sz="2200" b="0" i="0" u="none" strike="noStrike" cap="none">
                <a:solidFill>
                  <a:schemeClr val="accent1"/>
                </a:solidFill>
                <a:latin typeface="Lato Black"/>
                <a:ea typeface="Lato Black"/>
                <a:cs typeface="Lato Black"/>
                <a:sym typeface="Lato Black"/>
              </a:defRPr>
            </a:lvl1pPr>
            <a:lvl2pPr marL="914400" marR="0" lvl="1" indent="-342900" algn="l">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 name="Google Shape;24;p118"/>
          <p:cNvSpPr txBox="1">
            <a:spLocks noGrp="1"/>
          </p:cNvSpPr>
          <p:nvPr>
            <p:ph type="body" idx="2"/>
          </p:nvPr>
        </p:nvSpPr>
        <p:spPr>
          <a:xfrm>
            <a:off x="593725" y="959101"/>
            <a:ext cx="7953374" cy="141344"/>
          </a:xfrm>
          <a:prstGeom prst="rect">
            <a:avLst/>
          </a:prstGeom>
          <a:noFill/>
          <a:ln>
            <a:noFill/>
          </a:ln>
        </p:spPr>
        <p:txBody>
          <a:bodyPr spcFirstLastPara="1" wrap="square" lIns="91425" tIns="91425" rIns="91425" bIns="91425" anchor="t" anchorCtr="0">
            <a:normAutofit/>
          </a:bodyPr>
          <a:lstStyle>
            <a:lvl1pPr marL="457200" marR="0" lvl="0" indent="-228600" algn="l">
              <a:lnSpc>
                <a:spcPct val="133333"/>
              </a:lnSpc>
              <a:spcBef>
                <a:spcPts val="0"/>
              </a:spcBef>
              <a:spcAft>
                <a:spcPts val="0"/>
              </a:spcAft>
              <a:buClr>
                <a:schemeClr val="accent4"/>
              </a:buClr>
              <a:buSzPts val="900"/>
              <a:buFont typeface="Arial"/>
              <a:buNone/>
              <a:defRPr sz="900" b="0" i="0" u="none" strike="noStrike" cap="none">
                <a:solidFill>
                  <a:schemeClr val="accent4"/>
                </a:solidFill>
                <a:latin typeface="Lato"/>
                <a:ea typeface="Lato"/>
                <a:cs typeface="Lato"/>
                <a:sym typeface="Lato"/>
              </a:defRPr>
            </a:lvl1pPr>
            <a:lvl2pPr marL="914400" marR="0" lvl="1" indent="-342900" algn="l">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Vergleich">
  <p:cSld name="Vergleich">
    <p:spTree>
      <p:nvGrpSpPr>
        <p:cNvPr id="1" name="Shape 167"/>
        <p:cNvGrpSpPr/>
        <p:nvPr/>
      </p:nvGrpSpPr>
      <p:grpSpPr>
        <a:xfrm>
          <a:off x="0" y="0"/>
          <a:ext cx="0" cy="0"/>
          <a:chOff x="0" y="0"/>
          <a:chExt cx="0" cy="0"/>
        </a:xfrm>
      </p:grpSpPr>
      <p:sp>
        <p:nvSpPr>
          <p:cNvPr id="168" name="Google Shape;168;p145"/>
          <p:cNvSpPr txBox="1">
            <a:spLocks noGrp="1"/>
          </p:cNvSpPr>
          <p:nvPr>
            <p:ph type="body" idx="1"/>
          </p:nvPr>
        </p:nvSpPr>
        <p:spPr>
          <a:xfrm>
            <a:off x="800100" y="1536192"/>
            <a:ext cx="3566160" cy="48006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900"/>
              </a:spcBef>
              <a:spcAft>
                <a:spcPts val="0"/>
              </a:spcAft>
              <a:buSzPts val="1275"/>
              <a:buNone/>
              <a:defRPr sz="1500" b="1">
                <a:solidFill>
                  <a:srgbClr val="756661"/>
                </a:solidFill>
              </a:defRPr>
            </a:lvl1pPr>
            <a:lvl2pPr marL="914400" lvl="1" indent="-228600" algn="l">
              <a:lnSpc>
                <a:spcPct val="90000"/>
              </a:lnSpc>
              <a:spcBef>
                <a:spcPts val="300"/>
              </a:spcBef>
              <a:spcAft>
                <a:spcPts val="0"/>
              </a:spcAft>
              <a:buSzPts val="1275"/>
              <a:buNone/>
              <a:defRPr sz="1500" b="1"/>
            </a:lvl2pPr>
            <a:lvl3pPr marL="1371600" lvl="2" indent="-228600" algn="l">
              <a:lnSpc>
                <a:spcPct val="90000"/>
              </a:lnSpc>
              <a:spcBef>
                <a:spcPts val="300"/>
              </a:spcBef>
              <a:spcAft>
                <a:spcPts val="0"/>
              </a:spcAft>
              <a:buSzPts val="1148"/>
              <a:buNone/>
              <a:defRPr sz="1350" b="1"/>
            </a:lvl3pPr>
            <a:lvl4pPr marL="1828800" lvl="3" indent="-228600" algn="l">
              <a:lnSpc>
                <a:spcPct val="90000"/>
              </a:lnSpc>
              <a:spcBef>
                <a:spcPts val="300"/>
              </a:spcBef>
              <a:spcAft>
                <a:spcPts val="0"/>
              </a:spcAft>
              <a:buSzPts val="1020"/>
              <a:buNone/>
              <a:defRPr sz="1200" b="1"/>
            </a:lvl4pPr>
            <a:lvl5pPr marL="2286000" lvl="4" indent="-228600" algn="l">
              <a:lnSpc>
                <a:spcPct val="90000"/>
              </a:lnSpc>
              <a:spcBef>
                <a:spcPts val="300"/>
              </a:spcBef>
              <a:spcAft>
                <a:spcPts val="0"/>
              </a:spcAft>
              <a:buSzPts val="1020"/>
              <a:buNone/>
              <a:defRPr sz="1200" b="1"/>
            </a:lvl5pPr>
            <a:lvl6pPr marL="2743200" lvl="5" indent="-228600" algn="l">
              <a:lnSpc>
                <a:spcPct val="90000"/>
              </a:lnSpc>
              <a:spcBef>
                <a:spcPts val="300"/>
              </a:spcBef>
              <a:spcAft>
                <a:spcPts val="0"/>
              </a:spcAft>
              <a:buSzPts val="1020"/>
              <a:buNone/>
              <a:defRPr sz="1200" b="1"/>
            </a:lvl6pPr>
            <a:lvl7pPr marL="3200400" lvl="6" indent="-228600" algn="l">
              <a:lnSpc>
                <a:spcPct val="90000"/>
              </a:lnSpc>
              <a:spcBef>
                <a:spcPts val="300"/>
              </a:spcBef>
              <a:spcAft>
                <a:spcPts val="0"/>
              </a:spcAft>
              <a:buSzPts val="1020"/>
              <a:buNone/>
              <a:defRPr sz="1200" b="1"/>
            </a:lvl7pPr>
            <a:lvl8pPr marL="3657600" lvl="7" indent="-228600" algn="l">
              <a:lnSpc>
                <a:spcPct val="90000"/>
              </a:lnSpc>
              <a:spcBef>
                <a:spcPts val="300"/>
              </a:spcBef>
              <a:spcAft>
                <a:spcPts val="0"/>
              </a:spcAft>
              <a:buSzPts val="1020"/>
              <a:buNone/>
              <a:defRPr sz="1200" b="1"/>
            </a:lvl8pPr>
            <a:lvl9pPr marL="4114800" lvl="8" indent="-228600" algn="l">
              <a:lnSpc>
                <a:spcPct val="90000"/>
              </a:lnSpc>
              <a:spcBef>
                <a:spcPts val="300"/>
              </a:spcBef>
              <a:spcAft>
                <a:spcPts val="150"/>
              </a:spcAft>
              <a:buSzPts val="1020"/>
              <a:buNone/>
              <a:defRPr sz="1200" b="1"/>
            </a:lvl9pPr>
          </a:lstStyle>
          <a:p>
            <a:endParaRPr/>
          </a:p>
        </p:txBody>
      </p:sp>
      <p:sp>
        <p:nvSpPr>
          <p:cNvPr id="169" name="Google Shape;169;p145"/>
          <p:cNvSpPr txBox="1">
            <a:spLocks noGrp="1"/>
          </p:cNvSpPr>
          <p:nvPr>
            <p:ph type="body" idx="2"/>
          </p:nvPr>
        </p:nvSpPr>
        <p:spPr>
          <a:xfrm>
            <a:off x="802386" y="2057400"/>
            <a:ext cx="3566160" cy="2468880"/>
          </a:xfrm>
          <a:prstGeom prst="rect">
            <a:avLst/>
          </a:prstGeom>
          <a:noFill/>
          <a:ln>
            <a:noFill/>
          </a:ln>
        </p:spPr>
        <p:txBody>
          <a:bodyPr spcFirstLastPara="1" wrap="square" lIns="91425" tIns="45700" rIns="91425" bIns="45700" anchor="t" anchorCtr="0">
            <a:normAutofit/>
          </a:bodyPr>
          <a:lstStyle>
            <a:lvl1pPr marL="457200" lvl="0" indent="-309562" algn="l">
              <a:lnSpc>
                <a:spcPct val="90000"/>
              </a:lnSpc>
              <a:spcBef>
                <a:spcPts val="900"/>
              </a:spcBef>
              <a:spcAft>
                <a:spcPts val="0"/>
              </a:spcAft>
              <a:buSzPts val="1275"/>
              <a:buChar char="▪"/>
              <a:defRPr sz="1500"/>
            </a:lvl1pPr>
            <a:lvl2pPr marL="914400" lvl="1" indent="-301466" algn="l">
              <a:lnSpc>
                <a:spcPct val="90000"/>
              </a:lnSpc>
              <a:spcBef>
                <a:spcPts val="300"/>
              </a:spcBef>
              <a:spcAft>
                <a:spcPts val="0"/>
              </a:spcAft>
              <a:buSzPts val="1148"/>
              <a:buChar char="▪"/>
              <a:defRPr sz="1350"/>
            </a:lvl2pPr>
            <a:lvl3pPr marL="1371600" lvl="2" indent="-293369" algn="l">
              <a:lnSpc>
                <a:spcPct val="90000"/>
              </a:lnSpc>
              <a:spcBef>
                <a:spcPts val="300"/>
              </a:spcBef>
              <a:spcAft>
                <a:spcPts val="0"/>
              </a:spcAft>
              <a:buSzPts val="1020"/>
              <a:buChar char="▪"/>
              <a:defRPr sz="1200"/>
            </a:lvl3pPr>
            <a:lvl4pPr marL="1828800" lvl="3" indent="-293369" algn="l">
              <a:lnSpc>
                <a:spcPct val="90000"/>
              </a:lnSpc>
              <a:spcBef>
                <a:spcPts val="300"/>
              </a:spcBef>
              <a:spcAft>
                <a:spcPts val="0"/>
              </a:spcAft>
              <a:buSzPts val="1020"/>
              <a:buChar char="▪"/>
              <a:defRPr sz="1200"/>
            </a:lvl4pPr>
            <a:lvl5pPr marL="2286000" lvl="4" indent="-293370" algn="l">
              <a:lnSpc>
                <a:spcPct val="90000"/>
              </a:lnSpc>
              <a:spcBef>
                <a:spcPts val="300"/>
              </a:spcBef>
              <a:spcAft>
                <a:spcPts val="0"/>
              </a:spcAft>
              <a:buSzPts val="1020"/>
              <a:buChar char="▪"/>
              <a:defRPr sz="1200"/>
            </a:lvl5pPr>
            <a:lvl6pPr marL="2743200" lvl="5" indent="-293370" algn="l">
              <a:lnSpc>
                <a:spcPct val="90000"/>
              </a:lnSpc>
              <a:spcBef>
                <a:spcPts val="300"/>
              </a:spcBef>
              <a:spcAft>
                <a:spcPts val="0"/>
              </a:spcAft>
              <a:buSzPts val="1020"/>
              <a:buChar char="▪"/>
              <a:defRPr sz="1200"/>
            </a:lvl6pPr>
            <a:lvl7pPr marL="3200400" lvl="6" indent="-293370" algn="l">
              <a:lnSpc>
                <a:spcPct val="90000"/>
              </a:lnSpc>
              <a:spcBef>
                <a:spcPts val="300"/>
              </a:spcBef>
              <a:spcAft>
                <a:spcPts val="0"/>
              </a:spcAft>
              <a:buSzPts val="1020"/>
              <a:buChar char="▪"/>
              <a:defRPr sz="1200"/>
            </a:lvl7pPr>
            <a:lvl8pPr marL="3657600" lvl="7" indent="-293370" algn="l">
              <a:lnSpc>
                <a:spcPct val="90000"/>
              </a:lnSpc>
              <a:spcBef>
                <a:spcPts val="300"/>
              </a:spcBef>
              <a:spcAft>
                <a:spcPts val="0"/>
              </a:spcAft>
              <a:buSzPts val="1020"/>
              <a:buChar char="▪"/>
              <a:defRPr sz="1200"/>
            </a:lvl8pPr>
            <a:lvl9pPr marL="4114800" lvl="8" indent="-293370" algn="l">
              <a:lnSpc>
                <a:spcPct val="90000"/>
              </a:lnSpc>
              <a:spcBef>
                <a:spcPts val="300"/>
              </a:spcBef>
              <a:spcAft>
                <a:spcPts val="150"/>
              </a:spcAft>
              <a:buSzPts val="1020"/>
              <a:buChar char="▪"/>
              <a:defRPr sz="1200"/>
            </a:lvl9pPr>
          </a:lstStyle>
          <a:p>
            <a:endParaRPr/>
          </a:p>
        </p:txBody>
      </p:sp>
      <p:sp>
        <p:nvSpPr>
          <p:cNvPr id="170" name="Google Shape;170;p145"/>
          <p:cNvSpPr txBox="1">
            <a:spLocks noGrp="1"/>
          </p:cNvSpPr>
          <p:nvPr>
            <p:ph type="body" idx="3"/>
          </p:nvPr>
        </p:nvSpPr>
        <p:spPr>
          <a:xfrm>
            <a:off x="4773168" y="1536192"/>
            <a:ext cx="3566160" cy="48006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900"/>
              </a:spcBef>
              <a:spcAft>
                <a:spcPts val="0"/>
              </a:spcAft>
              <a:buSzPts val="1275"/>
              <a:buNone/>
              <a:defRPr sz="1500" b="1">
                <a:solidFill>
                  <a:srgbClr val="756661"/>
                </a:solidFill>
              </a:defRPr>
            </a:lvl1pPr>
            <a:lvl2pPr marL="914400" lvl="1" indent="-228600" algn="l">
              <a:lnSpc>
                <a:spcPct val="90000"/>
              </a:lnSpc>
              <a:spcBef>
                <a:spcPts val="300"/>
              </a:spcBef>
              <a:spcAft>
                <a:spcPts val="0"/>
              </a:spcAft>
              <a:buSzPts val="1275"/>
              <a:buNone/>
              <a:defRPr sz="1500" b="1"/>
            </a:lvl2pPr>
            <a:lvl3pPr marL="1371600" lvl="2" indent="-228600" algn="l">
              <a:lnSpc>
                <a:spcPct val="90000"/>
              </a:lnSpc>
              <a:spcBef>
                <a:spcPts val="300"/>
              </a:spcBef>
              <a:spcAft>
                <a:spcPts val="0"/>
              </a:spcAft>
              <a:buSzPts val="1148"/>
              <a:buNone/>
              <a:defRPr sz="1350" b="1"/>
            </a:lvl3pPr>
            <a:lvl4pPr marL="1828800" lvl="3" indent="-228600" algn="l">
              <a:lnSpc>
                <a:spcPct val="90000"/>
              </a:lnSpc>
              <a:spcBef>
                <a:spcPts val="300"/>
              </a:spcBef>
              <a:spcAft>
                <a:spcPts val="0"/>
              </a:spcAft>
              <a:buSzPts val="1020"/>
              <a:buNone/>
              <a:defRPr sz="1200" b="1"/>
            </a:lvl4pPr>
            <a:lvl5pPr marL="2286000" lvl="4" indent="-228600" algn="l">
              <a:lnSpc>
                <a:spcPct val="90000"/>
              </a:lnSpc>
              <a:spcBef>
                <a:spcPts val="300"/>
              </a:spcBef>
              <a:spcAft>
                <a:spcPts val="0"/>
              </a:spcAft>
              <a:buSzPts val="1020"/>
              <a:buNone/>
              <a:defRPr sz="1200" b="1"/>
            </a:lvl5pPr>
            <a:lvl6pPr marL="2743200" lvl="5" indent="-228600" algn="l">
              <a:lnSpc>
                <a:spcPct val="90000"/>
              </a:lnSpc>
              <a:spcBef>
                <a:spcPts val="300"/>
              </a:spcBef>
              <a:spcAft>
                <a:spcPts val="0"/>
              </a:spcAft>
              <a:buSzPts val="1020"/>
              <a:buNone/>
              <a:defRPr sz="1200" b="1"/>
            </a:lvl6pPr>
            <a:lvl7pPr marL="3200400" lvl="6" indent="-228600" algn="l">
              <a:lnSpc>
                <a:spcPct val="90000"/>
              </a:lnSpc>
              <a:spcBef>
                <a:spcPts val="300"/>
              </a:spcBef>
              <a:spcAft>
                <a:spcPts val="0"/>
              </a:spcAft>
              <a:buSzPts val="1020"/>
              <a:buNone/>
              <a:defRPr sz="1200" b="1"/>
            </a:lvl7pPr>
            <a:lvl8pPr marL="3657600" lvl="7" indent="-228600" algn="l">
              <a:lnSpc>
                <a:spcPct val="90000"/>
              </a:lnSpc>
              <a:spcBef>
                <a:spcPts val="300"/>
              </a:spcBef>
              <a:spcAft>
                <a:spcPts val="0"/>
              </a:spcAft>
              <a:buSzPts val="1020"/>
              <a:buNone/>
              <a:defRPr sz="1200" b="1"/>
            </a:lvl8pPr>
            <a:lvl9pPr marL="4114800" lvl="8" indent="-228600" algn="l">
              <a:lnSpc>
                <a:spcPct val="90000"/>
              </a:lnSpc>
              <a:spcBef>
                <a:spcPts val="300"/>
              </a:spcBef>
              <a:spcAft>
                <a:spcPts val="150"/>
              </a:spcAft>
              <a:buSzPts val="1020"/>
              <a:buNone/>
              <a:defRPr sz="1200" b="1"/>
            </a:lvl9pPr>
          </a:lstStyle>
          <a:p>
            <a:endParaRPr/>
          </a:p>
        </p:txBody>
      </p:sp>
      <p:sp>
        <p:nvSpPr>
          <p:cNvPr id="171" name="Google Shape;171;p145"/>
          <p:cNvSpPr txBox="1">
            <a:spLocks noGrp="1"/>
          </p:cNvSpPr>
          <p:nvPr>
            <p:ph type="body" idx="4"/>
          </p:nvPr>
        </p:nvSpPr>
        <p:spPr>
          <a:xfrm>
            <a:off x="4773168" y="2057400"/>
            <a:ext cx="3566160" cy="2468880"/>
          </a:xfrm>
          <a:prstGeom prst="rect">
            <a:avLst/>
          </a:prstGeom>
          <a:noFill/>
          <a:ln>
            <a:noFill/>
          </a:ln>
        </p:spPr>
        <p:txBody>
          <a:bodyPr spcFirstLastPara="1" wrap="square" lIns="91425" tIns="45700" rIns="91425" bIns="45700" anchor="t" anchorCtr="0">
            <a:normAutofit/>
          </a:bodyPr>
          <a:lstStyle>
            <a:lvl1pPr marL="457200" lvl="0" indent="-309562" algn="l">
              <a:lnSpc>
                <a:spcPct val="90000"/>
              </a:lnSpc>
              <a:spcBef>
                <a:spcPts val="900"/>
              </a:spcBef>
              <a:spcAft>
                <a:spcPts val="0"/>
              </a:spcAft>
              <a:buSzPts val="1275"/>
              <a:buChar char="▪"/>
              <a:defRPr sz="1500"/>
            </a:lvl1pPr>
            <a:lvl2pPr marL="914400" lvl="1" indent="-301466" algn="l">
              <a:lnSpc>
                <a:spcPct val="90000"/>
              </a:lnSpc>
              <a:spcBef>
                <a:spcPts val="300"/>
              </a:spcBef>
              <a:spcAft>
                <a:spcPts val="0"/>
              </a:spcAft>
              <a:buSzPts val="1148"/>
              <a:buChar char="▪"/>
              <a:defRPr sz="1350"/>
            </a:lvl2pPr>
            <a:lvl3pPr marL="1371600" lvl="2" indent="-293369" algn="l">
              <a:lnSpc>
                <a:spcPct val="90000"/>
              </a:lnSpc>
              <a:spcBef>
                <a:spcPts val="300"/>
              </a:spcBef>
              <a:spcAft>
                <a:spcPts val="0"/>
              </a:spcAft>
              <a:buSzPts val="1020"/>
              <a:buChar char="▪"/>
              <a:defRPr sz="1200"/>
            </a:lvl3pPr>
            <a:lvl4pPr marL="1828800" lvl="3" indent="-293369" algn="l">
              <a:lnSpc>
                <a:spcPct val="90000"/>
              </a:lnSpc>
              <a:spcBef>
                <a:spcPts val="300"/>
              </a:spcBef>
              <a:spcAft>
                <a:spcPts val="0"/>
              </a:spcAft>
              <a:buSzPts val="1020"/>
              <a:buChar char="▪"/>
              <a:defRPr sz="1200"/>
            </a:lvl4pPr>
            <a:lvl5pPr marL="2286000" lvl="4" indent="-293370" algn="l">
              <a:lnSpc>
                <a:spcPct val="90000"/>
              </a:lnSpc>
              <a:spcBef>
                <a:spcPts val="300"/>
              </a:spcBef>
              <a:spcAft>
                <a:spcPts val="0"/>
              </a:spcAft>
              <a:buSzPts val="1020"/>
              <a:buChar char="▪"/>
              <a:defRPr sz="1200"/>
            </a:lvl5pPr>
            <a:lvl6pPr marL="2743200" lvl="5" indent="-293370" algn="l">
              <a:lnSpc>
                <a:spcPct val="90000"/>
              </a:lnSpc>
              <a:spcBef>
                <a:spcPts val="300"/>
              </a:spcBef>
              <a:spcAft>
                <a:spcPts val="0"/>
              </a:spcAft>
              <a:buSzPts val="1020"/>
              <a:buChar char="▪"/>
              <a:defRPr sz="1200"/>
            </a:lvl6pPr>
            <a:lvl7pPr marL="3200400" lvl="6" indent="-293370" algn="l">
              <a:lnSpc>
                <a:spcPct val="90000"/>
              </a:lnSpc>
              <a:spcBef>
                <a:spcPts val="300"/>
              </a:spcBef>
              <a:spcAft>
                <a:spcPts val="0"/>
              </a:spcAft>
              <a:buSzPts val="1020"/>
              <a:buChar char="▪"/>
              <a:defRPr sz="1200"/>
            </a:lvl7pPr>
            <a:lvl8pPr marL="3657600" lvl="7" indent="-293370" algn="l">
              <a:lnSpc>
                <a:spcPct val="90000"/>
              </a:lnSpc>
              <a:spcBef>
                <a:spcPts val="300"/>
              </a:spcBef>
              <a:spcAft>
                <a:spcPts val="0"/>
              </a:spcAft>
              <a:buSzPts val="1020"/>
              <a:buChar char="▪"/>
              <a:defRPr sz="1200"/>
            </a:lvl8pPr>
            <a:lvl9pPr marL="4114800" lvl="8" indent="-293370" algn="l">
              <a:lnSpc>
                <a:spcPct val="90000"/>
              </a:lnSpc>
              <a:spcBef>
                <a:spcPts val="300"/>
              </a:spcBef>
              <a:spcAft>
                <a:spcPts val="150"/>
              </a:spcAft>
              <a:buSzPts val="1020"/>
              <a:buChar char="▪"/>
              <a:defRPr sz="1200"/>
            </a:lvl9pPr>
          </a:lstStyle>
          <a:p>
            <a:endParaRPr/>
          </a:p>
        </p:txBody>
      </p:sp>
      <p:sp>
        <p:nvSpPr>
          <p:cNvPr id="172" name="Google Shape;172;p145"/>
          <p:cNvSpPr txBox="1">
            <a:spLocks noGrp="1"/>
          </p:cNvSpPr>
          <p:nvPr>
            <p:ph type="dt" idx="10"/>
          </p:nvPr>
        </p:nvSpPr>
        <p:spPr>
          <a:xfrm>
            <a:off x="5973318" y="4704588"/>
            <a:ext cx="2455164"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3" name="Google Shape;173;p145"/>
          <p:cNvSpPr txBox="1">
            <a:spLocks noGrp="1"/>
          </p:cNvSpPr>
          <p:nvPr>
            <p:ph type="ftr" idx="11"/>
          </p:nvPr>
        </p:nvSpPr>
        <p:spPr>
          <a:xfrm>
            <a:off x="816102" y="4704588"/>
            <a:ext cx="4745736"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4" name="Google Shape;174;p145"/>
          <p:cNvSpPr txBox="1">
            <a:spLocks noGrp="1"/>
          </p:cNvSpPr>
          <p:nvPr>
            <p:ph type="sldNum" idx="12"/>
          </p:nvPr>
        </p:nvSpPr>
        <p:spPr>
          <a:xfrm>
            <a:off x="8483346" y="4704588"/>
            <a:ext cx="480060" cy="273844"/>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75" name="Google Shape;175;p145"/>
          <p:cNvSpPr txBox="1">
            <a:spLocks noGrp="1"/>
          </p:cNvSpPr>
          <p:nvPr>
            <p:ph type="title"/>
          </p:nvPr>
        </p:nvSpPr>
        <p:spPr>
          <a:xfrm>
            <a:off x="802386" y="363474"/>
            <a:ext cx="7543800" cy="120700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Nur Titel">
  <p:cSld name="Nur Titel">
    <p:spTree>
      <p:nvGrpSpPr>
        <p:cNvPr id="1" name="Shape 176"/>
        <p:cNvGrpSpPr/>
        <p:nvPr/>
      </p:nvGrpSpPr>
      <p:grpSpPr>
        <a:xfrm>
          <a:off x="0" y="0"/>
          <a:ext cx="0" cy="0"/>
          <a:chOff x="0" y="0"/>
          <a:chExt cx="0" cy="0"/>
        </a:xfrm>
      </p:grpSpPr>
      <p:sp>
        <p:nvSpPr>
          <p:cNvPr id="177" name="Google Shape;177;p146"/>
          <p:cNvSpPr txBox="1">
            <a:spLocks noGrp="1"/>
          </p:cNvSpPr>
          <p:nvPr>
            <p:ph type="dt" idx="10"/>
          </p:nvPr>
        </p:nvSpPr>
        <p:spPr>
          <a:xfrm>
            <a:off x="5973318" y="4704588"/>
            <a:ext cx="2455164"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8" name="Google Shape;178;p146"/>
          <p:cNvSpPr txBox="1">
            <a:spLocks noGrp="1"/>
          </p:cNvSpPr>
          <p:nvPr>
            <p:ph type="ftr" idx="11"/>
          </p:nvPr>
        </p:nvSpPr>
        <p:spPr>
          <a:xfrm>
            <a:off x="816102" y="4704588"/>
            <a:ext cx="4745736"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9" name="Google Shape;179;p146"/>
          <p:cNvSpPr txBox="1">
            <a:spLocks noGrp="1"/>
          </p:cNvSpPr>
          <p:nvPr>
            <p:ph type="sldNum" idx="12"/>
          </p:nvPr>
        </p:nvSpPr>
        <p:spPr>
          <a:xfrm>
            <a:off x="8483346" y="4704588"/>
            <a:ext cx="480060" cy="273844"/>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80" name="Google Shape;180;p146"/>
          <p:cNvSpPr txBox="1">
            <a:spLocks noGrp="1"/>
          </p:cNvSpPr>
          <p:nvPr>
            <p:ph type="title"/>
          </p:nvPr>
        </p:nvSpPr>
        <p:spPr>
          <a:xfrm>
            <a:off x="802386" y="363474"/>
            <a:ext cx="7543800" cy="120700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Inhalt mit Überschrift" type="objTx">
  <p:cSld name="OBJECT_WITH_CAPTION_TEXT">
    <p:spTree>
      <p:nvGrpSpPr>
        <p:cNvPr id="1" name="Shape 181"/>
        <p:cNvGrpSpPr/>
        <p:nvPr/>
      </p:nvGrpSpPr>
      <p:grpSpPr>
        <a:xfrm>
          <a:off x="0" y="0"/>
          <a:ext cx="0" cy="0"/>
          <a:chOff x="0" y="0"/>
          <a:chExt cx="0" cy="0"/>
        </a:xfrm>
      </p:grpSpPr>
      <p:sp>
        <p:nvSpPr>
          <p:cNvPr id="182" name="Google Shape;182;p147"/>
          <p:cNvSpPr/>
          <p:nvPr/>
        </p:nvSpPr>
        <p:spPr>
          <a:xfrm>
            <a:off x="6227806" y="1"/>
            <a:ext cx="2916194" cy="5143499"/>
          </a:xfrm>
          <a:prstGeom prst="rect">
            <a:avLst/>
          </a:prstGeom>
          <a:blipFill rotWithShape="1">
            <a:blip r:embed="rId2">
              <a:alphaModFix amt="60000"/>
            </a:blip>
            <a:tile tx="0" ty="-704850" sx="92000" sy="89000" flip="xy" algn="ctr"/>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Bookman Old Style"/>
              <a:ea typeface="Bookman Old Style"/>
              <a:cs typeface="Bookman Old Style"/>
              <a:sym typeface="Bookman Old Style"/>
            </a:endParaRPr>
          </a:p>
        </p:txBody>
      </p:sp>
      <p:sp>
        <p:nvSpPr>
          <p:cNvPr id="183" name="Google Shape;183;p147"/>
          <p:cNvSpPr txBox="1">
            <a:spLocks noGrp="1"/>
          </p:cNvSpPr>
          <p:nvPr>
            <p:ph type="title"/>
          </p:nvPr>
        </p:nvSpPr>
        <p:spPr>
          <a:xfrm>
            <a:off x="6412230" y="514350"/>
            <a:ext cx="2400300" cy="130302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SzPts val="2400"/>
              <a:buFont typeface="Century Gothic"/>
              <a:buNone/>
              <a:defRPr sz="24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4" name="Google Shape;184;p147"/>
          <p:cNvSpPr txBox="1">
            <a:spLocks noGrp="1"/>
          </p:cNvSpPr>
          <p:nvPr>
            <p:ph type="body" idx="1"/>
          </p:nvPr>
        </p:nvSpPr>
        <p:spPr>
          <a:xfrm>
            <a:off x="628650" y="514350"/>
            <a:ext cx="5033772" cy="3765042"/>
          </a:xfrm>
          <a:prstGeom prst="rect">
            <a:avLst/>
          </a:prstGeom>
          <a:noFill/>
          <a:ln>
            <a:noFill/>
          </a:ln>
        </p:spPr>
        <p:txBody>
          <a:bodyPr spcFirstLastPara="1" wrap="square" lIns="91425" tIns="45700" rIns="91425" bIns="45700" anchor="t" anchorCtr="0">
            <a:normAutofit/>
          </a:bodyPr>
          <a:lstStyle>
            <a:lvl1pPr marL="457200" lvl="0" indent="-309562" algn="l">
              <a:lnSpc>
                <a:spcPct val="90000"/>
              </a:lnSpc>
              <a:spcBef>
                <a:spcPts val="900"/>
              </a:spcBef>
              <a:spcAft>
                <a:spcPts val="0"/>
              </a:spcAft>
              <a:buSzPts val="1275"/>
              <a:buChar char="▪"/>
              <a:defRPr sz="1500"/>
            </a:lvl1pPr>
            <a:lvl2pPr marL="914400" lvl="1" indent="-301466" algn="l">
              <a:lnSpc>
                <a:spcPct val="90000"/>
              </a:lnSpc>
              <a:spcBef>
                <a:spcPts val="300"/>
              </a:spcBef>
              <a:spcAft>
                <a:spcPts val="0"/>
              </a:spcAft>
              <a:buSzPts val="1148"/>
              <a:buChar char="▪"/>
              <a:defRPr sz="1350"/>
            </a:lvl2pPr>
            <a:lvl3pPr marL="1371600" lvl="2" indent="-293369" algn="l">
              <a:lnSpc>
                <a:spcPct val="90000"/>
              </a:lnSpc>
              <a:spcBef>
                <a:spcPts val="300"/>
              </a:spcBef>
              <a:spcAft>
                <a:spcPts val="0"/>
              </a:spcAft>
              <a:buSzPts val="1020"/>
              <a:buChar char="▪"/>
              <a:defRPr sz="1200"/>
            </a:lvl3pPr>
            <a:lvl4pPr marL="1828800" lvl="3" indent="-293369" algn="l">
              <a:lnSpc>
                <a:spcPct val="90000"/>
              </a:lnSpc>
              <a:spcBef>
                <a:spcPts val="300"/>
              </a:spcBef>
              <a:spcAft>
                <a:spcPts val="0"/>
              </a:spcAft>
              <a:buSzPts val="1020"/>
              <a:buChar char="▪"/>
              <a:defRPr sz="1200"/>
            </a:lvl4pPr>
            <a:lvl5pPr marL="2286000" lvl="4" indent="-293370" algn="l">
              <a:lnSpc>
                <a:spcPct val="90000"/>
              </a:lnSpc>
              <a:spcBef>
                <a:spcPts val="300"/>
              </a:spcBef>
              <a:spcAft>
                <a:spcPts val="0"/>
              </a:spcAft>
              <a:buSzPts val="1020"/>
              <a:buChar char="▪"/>
              <a:defRPr sz="1200"/>
            </a:lvl5pPr>
            <a:lvl6pPr marL="2743200" lvl="5" indent="-309562" algn="l">
              <a:lnSpc>
                <a:spcPct val="90000"/>
              </a:lnSpc>
              <a:spcBef>
                <a:spcPts val="300"/>
              </a:spcBef>
              <a:spcAft>
                <a:spcPts val="0"/>
              </a:spcAft>
              <a:buSzPts val="1275"/>
              <a:buChar char="▪"/>
              <a:defRPr sz="1500"/>
            </a:lvl6pPr>
            <a:lvl7pPr marL="3200400" lvl="6" indent="-309562" algn="l">
              <a:lnSpc>
                <a:spcPct val="90000"/>
              </a:lnSpc>
              <a:spcBef>
                <a:spcPts val="300"/>
              </a:spcBef>
              <a:spcAft>
                <a:spcPts val="0"/>
              </a:spcAft>
              <a:buSzPts val="1275"/>
              <a:buChar char="▪"/>
              <a:defRPr sz="1500"/>
            </a:lvl7pPr>
            <a:lvl8pPr marL="3657600" lvl="7" indent="-309562" algn="l">
              <a:lnSpc>
                <a:spcPct val="90000"/>
              </a:lnSpc>
              <a:spcBef>
                <a:spcPts val="300"/>
              </a:spcBef>
              <a:spcAft>
                <a:spcPts val="0"/>
              </a:spcAft>
              <a:buSzPts val="1275"/>
              <a:buChar char="▪"/>
              <a:defRPr sz="1500"/>
            </a:lvl8pPr>
            <a:lvl9pPr marL="4114800" lvl="8" indent="-309562" algn="l">
              <a:lnSpc>
                <a:spcPct val="90000"/>
              </a:lnSpc>
              <a:spcBef>
                <a:spcPts val="300"/>
              </a:spcBef>
              <a:spcAft>
                <a:spcPts val="150"/>
              </a:spcAft>
              <a:buSzPts val="1275"/>
              <a:buChar char="▪"/>
              <a:defRPr sz="1500"/>
            </a:lvl9pPr>
          </a:lstStyle>
          <a:p>
            <a:endParaRPr/>
          </a:p>
        </p:txBody>
      </p:sp>
      <p:sp>
        <p:nvSpPr>
          <p:cNvPr id="185" name="Google Shape;185;p147"/>
          <p:cNvSpPr txBox="1">
            <a:spLocks noGrp="1"/>
          </p:cNvSpPr>
          <p:nvPr>
            <p:ph type="body" idx="2"/>
          </p:nvPr>
        </p:nvSpPr>
        <p:spPr>
          <a:xfrm>
            <a:off x="6412230" y="1817370"/>
            <a:ext cx="2400300" cy="246888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750"/>
              </a:spcBef>
              <a:spcAft>
                <a:spcPts val="0"/>
              </a:spcAft>
              <a:buSzPts val="893"/>
              <a:buNone/>
              <a:defRPr sz="1050">
                <a:solidFill>
                  <a:srgbClr val="4E4440"/>
                </a:solidFill>
              </a:defRPr>
            </a:lvl1pPr>
            <a:lvl2pPr marL="914400" lvl="1" indent="-228600" algn="l">
              <a:lnSpc>
                <a:spcPct val="90000"/>
              </a:lnSpc>
              <a:spcBef>
                <a:spcPts val="300"/>
              </a:spcBef>
              <a:spcAft>
                <a:spcPts val="0"/>
              </a:spcAft>
              <a:buSzPts val="765"/>
              <a:buNone/>
              <a:defRPr sz="900"/>
            </a:lvl2pPr>
            <a:lvl3pPr marL="1371600" lvl="2" indent="-228600" algn="l">
              <a:lnSpc>
                <a:spcPct val="90000"/>
              </a:lnSpc>
              <a:spcBef>
                <a:spcPts val="300"/>
              </a:spcBef>
              <a:spcAft>
                <a:spcPts val="0"/>
              </a:spcAft>
              <a:buSzPts val="638"/>
              <a:buNone/>
              <a:defRPr sz="750"/>
            </a:lvl3pPr>
            <a:lvl4pPr marL="1828800" lvl="3" indent="-228600" algn="l">
              <a:lnSpc>
                <a:spcPct val="90000"/>
              </a:lnSpc>
              <a:spcBef>
                <a:spcPts val="300"/>
              </a:spcBef>
              <a:spcAft>
                <a:spcPts val="0"/>
              </a:spcAft>
              <a:buSzPts val="574"/>
              <a:buNone/>
              <a:defRPr sz="675"/>
            </a:lvl4pPr>
            <a:lvl5pPr marL="2286000" lvl="4" indent="-228600" algn="l">
              <a:lnSpc>
                <a:spcPct val="90000"/>
              </a:lnSpc>
              <a:spcBef>
                <a:spcPts val="300"/>
              </a:spcBef>
              <a:spcAft>
                <a:spcPts val="0"/>
              </a:spcAft>
              <a:buSzPts val="574"/>
              <a:buNone/>
              <a:defRPr sz="675"/>
            </a:lvl5pPr>
            <a:lvl6pPr marL="2743200" lvl="5" indent="-228600" algn="l">
              <a:lnSpc>
                <a:spcPct val="90000"/>
              </a:lnSpc>
              <a:spcBef>
                <a:spcPts val="300"/>
              </a:spcBef>
              <a:spcAft>
                <a:spcPts val="0"/>
              </a:spcAft>
              <a:buSzPts val="574"/>
              <a:buNone/>
              <a:defRPr sz="675"/>
            </a:lvl6pPr>
            <a:lvl7pPr marL="3200400" lvl="6" indent="-228600" algn="l">
              <a:lnSpc>
                <a:spcPct val="90000"/>
              </a:lnSpc>
              <a:spcBef>
                <a:spcPts val="300"/>
              </a:spcBef>
              <a:spcAft>
                <a:spcPts val="0"/>
              </a:spcAft>
              <a:buSzPts val="574"/>
              <a:buNone/>
              <a:defRPr sz="675"/>
            </a:lvl7pPr>
            <a:lvl8pPr marL="3657600" lvl="7" indent="-228600" algn="l">
              <a:lnSpc>
                <a:spcPct val="90000"/>
              </a:lnSpc>
              <a:spcBef>
                <a:spcPts val="300"/>
              </a:spcBef>
              <a:spcAft>
                <a:spcPts val="0"/>
              </a:spcAft>
              <a:buSzPts val="574"/>
              <a:buNone/>
              <a:defRPr sz="675"/>
            </a:lvl8pPr>
            <a:lvl9pPr marL="4114800" lvl="8" indent="-228600" algn="l">
              <a:lnSpc>
                <a:spcPct val="90000"/>
              </a:lnSpc>
              <a:spcBef>
                <a:spcPts val="300"/>
              </a:spcBef>
              <a:spcAft>
                <a:spcPts val="150"/>
              </a:spcAft>
              <a:buSzPts val="574"/>
              <a:buNone/>
              <a:defRPr sz="675"/>
            </a:lvl9pPr>
          </a:lstStyle>
          <a:p>
            <a:endParaRPr/>
          </a:p>
        </p:txBody>
      </p:sp>
      <p:sp>
        <p:nvSpPr>
          <p:cNvPr id="186" name="Google Shape;186;p147"/>
          <p:cNvSpPr txBox="1">
            <a:spLocks noGrp="1"/>
          </p:cNvSpPr>
          <p:nvPr>
            <p:ph type="dt" idx="10"/>
          </p:nvPr>
        </p:nvSpPr>
        <p:spPr>
          <a:xfrm>
            <a:off x="5973318" y="4704588"/>
            <a:ext cx="2455164"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7" name="Google Shape;187;p147"/>
          <p:cNvSpPr txBox="1">
            <a:spLocks noGrp="1"/>
          </p:cNvSpPr>
          <p:nvPr>
            <p:ph type="ftr" idx="11"/>
          </p:nvPr>
        </p:nvSpPr>
        <p:spPr>
          <a:xfrm>
            <a:off x="816102" y="4704588"/>
            <a:ext cx="4745736"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188" name="Google Shape;188;p147"/>
          <p:cNvGrpSpPr/>
          <p:nvPr/>
        </p:nvGrpSpPr>
        <p:grpSpPr>
          <a:xfrm>
            <a:off x="8551294" y="4672261"/>
            <a:ext cx="342900" cy="342900"/>
            <a:chOff x="11361456" y="6195813"/>
            <a:chExt cx="548640" cy="548640"/>
          </a:xfrm>
        </p:grpSpPr>
        <p:sp>
          <p:nvSpPr>
            <p:cNvPr id="189" name="Google Shape;189;p147"/>
            <p:cNvSpPr/>
            <p:nvPr/>
          </p:nvSpPr>
          <p:spPr>
            <a:xfrm>
              <a:off x="11361456" y="6195813"/>
              <a:ext cx="548640" cy="548640"/>
            </a:xfrm>
            <a:prstGeom prst="ellipse">
              <a:avLst/>
            </a:prstGeom>
            <a:blipFill rotWithShape="1">
              <a:blip r:embed="rId3">
                <a:alphaModFix/>
              </a:blip>
              <a:tile tx="50800" ty="0" sx="85000" sy="85000" flip="none" algn="tl"/>
            </a:blip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1500"/>
                <a:buFont typeface="Bookman Old Style"/>
                <a:buNone/>
              </a:pPr>
              <a:endParaRPr sz="1500" b="1" i="0" u="none" strike="noStrike" cap="none">
                <a:solidFill>
                  <a:srgbClr val="FFFFFF"/>
                </a:solidFill>
                <a:latin typeface="Rockwell"/>
                <a:ea typeface="Rockwell"/>
                <a:cs typeface="Rockwell"/>
                <a:sym typeface="Rockwell"/>
              </a:endParaRPr>
            </a:p>
          </p:txBody>
        </p:sp>
        <p:sp>
          <p:nvSpPr>
            <p:cNvPr id="190" name="Google Shape;190;p147"/>
            <p:cNvSpPr/>
            <p:nvPr/>
          </p:nvSpPr>
          <p:spPr>
            <a:xfrm>
              <a:off x="11396488" y="6230844"/>
              <a:ext cx="478576" cy="478578"/>
            </a:xfrm>
            <a:prstGeom prst="ellipse">
              <a:avLst/>
            </a:prstGeom>
            <a:noFill/>
            <a:ln w="127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350"/>
                <a:buFont typeface="Bookman Old Style"/>
                <a:buNone/>
              </a:pPr>
              <a:endParaRPr sz="1350" b="0" i="0" u="none" strike="noStrike" cap="none">
                <a:solidFill>
                  <a:srgbClr val="FFFFFF"/>
                </a:solidFill>
                <a:latin typeface="Calibri"/>
                <a:ea typeface="Calibri"/>
                <a:cs typeface="Calibri"/>
                <a:sym typeface="Calibri"/>
              </a:endParaRPr>
            </a:p>
          </p:txBody>
        </p:sp>
      </p:grpSp>
      <p:sp>
        <p:nvSpPr>
          <p:cNvPr id="191" name="Google Shape;191;p147"/>
          <p:cNvSpPr txBox="1">
            <a:spLocks noGrp="1"/>
          </p:cNvSpPr>
          <p:nvPr>
            <p:ph type="sldNum" idx="12"/>
          </p:nvPr>
        </p:nvSpPr>
        <p:spPr>
          <a:xfrm>
            <a:off x="8483346" y="4704588"/>
            <a:ext cx="480060" cy="273844"/>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Bild mit Überschrift" type="picTx">
  <p:cSld name="PICTURE_WITH_CAPTION_TEXT">
    <p:spTree>
      <p:nvGrpSpPr>
        <p:cNvPr id="1" name="Shape 192"/>
        <p:cNvGrpSpPr/>
        <p:nvPr/>
      </p:nvGrpSpPr>
      <p:grpSpPr>
        <a:xfrm>
          <a:off x="0" y="0"/>
          <a:ext cx="0" cy="0"/>
          <a:chOff x="0" y="0"/>
          <a:chExt cx="0" cy="0"/>
        </a:xfrm>
      </p:grpSpPr>
      <p:sp>
        <p:nvSpPr>
          <p:cNvPr id="193" name="Google Shape;193;p148"/>
          <p:cNvSpPr/>
          <p:nvPr/>
        </p:nvSpPr>
        <p:spPr>
          <a:xfrm>
            <a:off x="6227806" y="1"/>
            <a:ext cx="2916194" cy="5143499"/>
          </a:xfrm>
          <a:prstGeom prst="rect">
            <a:avLst/>
          </a:prstGeom>
          <a:blipFill rotWithShape="1">
            <a:blip r:embed="rId2">
              <a:alphaModFix amt="60000"/>
            </a:blip>
            <a:tile tx="0" ty="-704850" sx="92000" sy="89000" flip="xy" algn="ctr"/>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Bookman Old Style"/>
              <a:ea typeface="Bookman Old Style"/>
              <a:cs typeface="Bookman Old Style"/>
              <a:sym typeface="Bookman Old Style"/>
            </a:endParaRPr>
          </a:p>
        </p:txBody>
      </p:sp>
      <p:sp>
        <p:nvSpPr>
          <p:cNvPr id="194" name="Google Shape;194;p148"/>
          <p:cNvSpPr txBox="1">
            <a:spLocks noGrp="1"/>
          </p:cNvSpPr>
          <p:nvPr>
            <p:ph type="title"/>
          </p:nvPr>
        </p:nvSpPr>
        <p:spPr>
          <a:xfrm>
            <a:off x="6412230" y="514350"/>
            <a:ext cx="2400300" cy="130302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SzPts val="2400"/>
              <a:buFont typeface="Century Gothic"/>
              <a:buNone/>
              <a:defRPr sz="24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5" name="Google Shape;195;p148"/>
          <p:cNvSpPr>
            <a:spLocks noGrp="1"/>
          </p:cNvSpPr>
          <p:nvPr>
            <p:ph type="pic" idx="2"/>
          </p:nvPr>
        </p:nvSpPr>
        <p:spPr>
          <a:xfrm>
            <a:off x="0" y="0"/>
            <a:ext cx="6227805" cy="5143500"/>
          </a:xfrm>
          <a:prstGeom prst="rect">
            <a:avLst/>
          </a:prstGeom>
          <a:solidFill>
            <a:srgbClr val="CCCCCC"/>
          </a:solidFill>
          <a:ln>
            <a:noFill/>
          </a:ln>
        </p:spPr>
        <p:txBody>
          <a:bodyPr spcFirstLastPara="1" wrap="square" lIns="91425" tIns="45700" rIns="91425" bIns="45700" anchor="t" anchorCtr="0">
            <a:normAutofit/>
          </a:bodyPr>
          <a:lstStyle>
            <a:lvl1pPr marR="0" lvl="0" algn="l" rtl="0">
              <a:lnSpc>
                <a:spcPct val="90000"/>
              </a:lnSpc>
              <a:spcBef>
                <a:spcPts val="900"/>
              </a:spcBef>
              <a:spcAft>
                <a:spcPts val="0"/>
              </a:spcAft>
              <a:buClr>
                <a:schemeClr val="accent2"/>
              </a:buClr>
              <a:buSzPts val="2040"/>
              <a:buFont typeface="Noto Sans Symbols"/>
              <a:buNone/>
              <a:defRPr sz="2400" b="0" i="0" u="none" strike="noStrike" cap="none">
                <a:solidFill>
                  <a:schemeClr val="dk1"/>
                </a:solidFill>
                <a:latin typeface="Bookman Old Style"/>
                <a:ea typeface="Bookman Old Style"/>
                <a:cs typeface="Bookman Old Style"/>
                <a:sym typeface="Bookman Old Style"/>
              </a:defRPr>
            </a:lvl1pPr>
            <a:lvl2pPr marR="0" lvl="1" algn="l" rtl="0">
              <a:lnSpc>
                <a:spcPct val="90000"/>
              </a:lnSpc>
              <a:spcBef>
                <a:spcPts val="300"/>
              </a:spcBef>
              <a:spcAft>
                <a:spcPts val="0"/>
              </a:spcAft>
              <a:buClr>
                <a:schemeClr val="accent2"/>
              </a:buClr>
              <a:buSzPts val="1785"/>
              <a:buFont typeface="Noto Sans Symbols"/>
              <a:buNone/>
              <a:defRPr sz="2100" b="0" i="0" u="none" strike="noStrike" cap="none">
                <a:solidFill>
                  <a:schemeClr val="dk1"/>
                </a:solidFill>
                <a:latin typeface="Bookman Old Style"/>
                <a:ea typeface="Bookman Old Style"/>
                <a:cs typeface="Bookman Old Style"/>
                <a:sym typeface="Bookman Old Style"/>
              </a:defRPr>
            </a:lvl2pPr>
            <a:lvl3pPr marR="0" lvl="2" algn="l" rtl="0">
              <a:lnSpc>
                <a:spcPct val="90000"/>
              </a:lnSpc>
              <a:spcBef>
                <a:spcPts val="300"/>
              </a:spcBef>
              <a:spcAft>
                <a:spcPts val="0"/>
              </a:spcAft>
              <a:buClr>
                <a:schemeClr val="accent2"/>
              </a:buClr>
              <a:buSzPts val="1530"/>
              <a:buFont typeface="Noto Sans Symbols"/>
              <a:buNone/>
              <a:defRPr sz="1800" b="0" i="0" u="none" strike="noStrike" cap="none">
                <a:solidFill>
                  <a:schemeClr val="dk1"/>
                </a:solidFill>
                <a:latin typeface="Bookman Old Style"/>
                <a:ea typeface="Bookman Old Style"/>
                <a:cs typeface="Bookman Old Style"/>
                <a:sym typeface="Bookman Old Style"/>
              </a:defRPr>
            </a:lvl3pPr>
            <a:lvl4pPr marR="0" lvl="3" algn="l" rtl="0">
              <a:lnSpc>
                <a:spcPct val="90000"/>
              </a:lnSpc>
              <a:spcBef>
                <a:spcPts val="300"/>
              </a:spcBef>
              <a:spcAft>
                <a:spcPts val="0"/>
              </a:spcAft>
              <a:buClr>
                <a:schemeClr val="accent2"/>
              </a:buClr>
              <a:buSzPts val="1275"/>
              <a:buFont typeface="Noto Sans Symbols"/>
              <a:buNone/>
              <a:defRPr sz="1500" b="0" i="0" u="none" strike="noStrike" cap="none">
                <a:solidFill>
                  <a:schemeClr val="dk1"/>
                </a:solidFill>
                <a:latin typeface="Bookman Old Style"/>
                <a:ea typeface="Bookman Old Style"/>
                <a:cs typeface="Bookman Old Style"/>
                <a:sym typeface="Bookman Old Style"/>
              </a:defRPr>
            </a:lvl4pPr>
            <a:lvl5pPr marR="0" lvl="4" algn="l" rtl="0">
              <a:lnSpc>
                <a:spcPct val="90000"/>
              </a:lnSpc>
              <a:spcBef>
                <a:spcPts val="300"/>
              </a:spcBef>
              <a:spcAft>
                <a:spcPts val="0"/>
              </a:spcAft>
              <a:buClr>
                <a:schemeClr val="accent2"/>
              </a:buClr>
              <a:buSzPts val="1275"/>
              <a:buFont typeface="Noto Sans Symbols"/>
              <a:buNone/>
              <a:defRPr sz="1500" b="0" i="0" u="none" strike="noStrike" cap="none">
                <a:solidFill>
                  <a:schemeClr val="dk1"/>
                </a:solidFill>
                <a:latin typeface="Bookman Old Style"/>
                <a:ea typeface="Bookman Old Style"/>
                <a:cs typeface="Bookman Old Style"/>
                <a:sym typeface="Bookman Old Style"/>
              </a:defRPr>
            </a:lvl5pPr>
            <a:lvl6pPr marR="0" lvl="5" algn="l" rtl="0">
              <a:lnSpc>
                <a:spcPct val="90000"/>
              </a:lnSpc>
              <a:spcBef>
                <a:spcPts val="300"/>
              </a:spcBef>
              <a:spcAft>
                <a:spcPts val="0"/>
              </a:spcAft>
              <a:buClr>
                <a:schemeClr val="accent2"/>
              </a:buClr>
              <a:buSzPts val="1275"/>
              <a:buFont typeface="Noto Sans Symbols"/>
              <a:buNone/>
              <a:defRPr sz="1500" b="0" i="0" u="none" strike="noStrike" cap="none">
                <a:solidFill>
                  <a:schemeClr val="dk1"/>
                </a:solidFill>
                <a:latin typeface="Bookman Old Style"/>
                <a:ea typeface="Bookman Old Style"/>
                <a:cs typeface="Bookman Old Style"/>
                <a:sym typeface="Bookman Old Style"/>
              </a:defRPr>
            </a:lvl6pPr>
            <a:lvl7pPr marR="0" lvl="6" algn="l" rtl="0">
              <a:lnSpc>
                <a:spcPct val="90000"/>
              </a:lnSpc>
              <a:spcBef>
                <a:spcPts val="300"/>
              </a:spcBef>
              <a:spcAft>
                <a:spcPts val="0"/>
              </a:spcAft>
              <a:buClr>
                <a:schemeClr val="accent2"/>
              </a:buClr>
              <a:buSzPts val="1275"/>
              <a:buFont typeface="Noto Sans Symbols"/>
              <a:buNone/>
              <a:defRPr sz="1500" b="0" i="0" u="none" strike="noStrike" cap="none">
                <a:solidFill>
                  <a:schemeClr val="dk1"/>
                </a:solidFill>
                <a:latin typeface="Bookman Old Style"/>
                <a:ea typeface="Bookman Old Style"/>
                <a:cs typeface="Bookman Old Style"/>
                <a:sym typeface="Bookman Old Style"/>
              </a:defRPr>
            </a:lvl7pPr>
            <a:lvl8pPr marR="0" lvl="7" algn="l" rtl="0">
              <a:lnSpc>
                <a:spcPct val="90000"/>
              </a:lnSpc>
              <a:spcBef>
                <a:spcPts val="300"/>
              </a:spcBef>
              <a:spcAft>
                <a:spcPts val="0"/>
              </a:spcAft>
              <a:buClr>
                <a:schemeClr val="accent2"/>
              </a:buClr>
              <a:buSzPts val="1275"/>
              <a:buFont typeface="Noto Sans Symbols"/>
              <a:buNone/>
              <a:defRPr sz="1500" b="0" i="0" u="none" strike="noStrike" cap="none">
                <a:solidFill>
                  <a:schemeClr val="dk1"/>
                </a:solidFill>
                <a:latin typeface="Bookman Old Style"/>
                <a:ea typeface="Bookman Old Style"/>
                <a:cs typeface="Bookman Old Style"/>
                <a:sym typeface="Bookman Old Style"/>
              </a:defRPr>
            </a:lvl8pPr>
            <a:lvl9pPr marR="0" lvl="8" algn="l" rtl="0">
              <a:lnSpc>
                <a:spcPct val="90000"/>
              </a:lnSpc>
              <a:spcBef>
                <a:spcPts val="300"/>
              </a:spcBef>
              <a:spcAft>
                <a:spcPts val="150"/>
              </a:spcAft>
              <a:buClr>
                <a:schemeClr val="accent2"/>
              </a:buClr>
              <a:buSzPts val="1275"/>
              <a:buFont typeface="Noto Sans Symbols"/>
              <a:buNone/>
              <a:defRPr sz="1500" b="0" i="0" u="none" strike="noStrike" cap="none">
                <a:solidFill>
                  <a:schemeClr val="dk1"/>
                </a:solidFill>
                <a:latin typeface="Bookman Old Style"/>
                <a:ea typeface="Bookman Old Style"/>
                <a:cs typeface="Bookman Old Style"/>
                <a:sym typeface="Bookman Old Style"/>
              </a:defRPr>
            </a:lvl9pPr>
          </a:lstStyle>
          <a:p>
            <a:endParaRPr/>
          </a:p>
        </p:txBody>
      </p:sp>
      <p:sp>
        <p:nvSpPr>
          <p:cNvPr id="196" name="Google Shape;196;p148"/>
          <p:cNvSpPr txBox="1">
            <a:spLocks noGrp="1"/>
          </p:cNvSpPr>
          <p:nvPr>
            <p:ph type="body" idx="1"/>
          </p:nvPr>
        </p:nvSpPr>
        <p:spPr>
          <a:xfrm>
            <a:off x="6412230" y="1817370"/>
            <a:ext cx="2400300" cy="246888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750"/>
              </a:spcBef>
              <a:spcAft>
                <a:spcPts val="0"/>
              </a:spcAft>
              <a:buSzPts val="893"/>
              <a:buNone/>
              <a:defRPr sz="1050">
                <a:solidFill>
                  <a:srgbClr val="4E4440"/>
                </a:solidFill>
              </a:defRPr>
            </a:lvl1pPr>
            <a:lvl2pPr marL="914400" lvl="1" indent="-228600" algn="l">
              <a:lnSpc>
                <a:spcPct val="90000"/>
              </a:lnSpc>
              <a:spcBef>
                <a:spcPts val="300"/>
              </a:spcBef>
              <a:spcAft>
                <a:spcPts val="0"/>
              </a:spcAft>
              <a:buSzPts val="765"/>
              <a:buNone/>
              <a:defRPr sz="900"/>
            </a:lvl2pPr>
            <a:lvl3pPr marL="1371600" lvl="2" indent="-228600" algn="l">
              <a:lnSpc>
                <a:spcPct val="90000"/>
              </a:lnSpc>
              <a:spcBef>
                <a:spcPts val="300"/>
              </a:spcBef>
              <a:spcAft>
                <a:spcPts val="0"/>
              </a:spcAft>
              <a:buSzPts val="638"/>
              <a:buNone/>
              <a:defRPr sz="750"/>
            </a:lvl3pPr>
            <a:lvl4pPr marL="1828800" lvl="3" indent="-228600" algn="l">
              <a:lnSpc>
                <a:spcPct val="90000"/>
              </a:lnSpc>
              <a:spcBef>
                <a:spcPts val="300"/>
              </a:spcBef>
              <a:spcAft>
                <a:spcPts val="0"/>
              </a:spcAft>
              <a:buSzPts val="574"/>
              <a:buNone/>
              <a:defRPr sz="675"/>
            </a:lvl4pPr>
            <a:lvl5pPr marL="2286000" lvl="4" indent="-228600" algn="l">
              <a:lnSpc>
                <a:spcPct val="90000"/>
              </a:lnSpc>
              <a:spcBef>
                <a:spcPts val="300"/>
              </a:spcBef>
              <a:spcAft>
                <a:spcPts val="0"/>
              </a:spcAft>
              <a:buSzPts val="574"/>
              <a:buNone/>
              <a:defRPr sz="675"/>
            </a:lvl5pPr>
            <a:lvl6pPr marL="2743200" lvl="5" indent="-228600" algn="l">
              <a:lnSpc>
                <a:spcPct val="90000"/>
              </a:lnSpc>
              <a:spcBef>
                <a:spcPts val="300"/>
              </a:spcBef>
              <a:spcAft>
                <a:spcPts val="0"/>
              </a:spcAft>
              <a:buSzPts val="574"/>
              <a:buNone/>
              <a:defRPr sz="675"/>
            </a:lvl6pPr>
            <a:lvl7pPr marL="3200400" lvl="6" indent="-228600" algn="l">
              <a:lnSpc>
                <a:spcPct val="90000"/>
              </a:lnSpc>
              <a:spcBef>
                <a:spcPts val="300"/>
              </a:spcBef>
              <a:spcAft>
                <a:spcPts val="0"/>
              </a:spcAft>
              <a:buSzPts val="574"/>
              <a:buNone/>
              <a:defRPr sz="675"/>
            </a:lvl7pPr>
            <a:lvl8pPr marL="3657600" lvl="7" indent="-228600" algn="l">
              <a:lnSpc>
                <a:spcPct val="90000"/>
              </a:lnSpc>
              <a:spcBef>
                <a:spcPts val="300"/>
              </a:spcBef>
              <a:spcAft>
                <a:spcPts val="0"/>
              </a:spcAft>
              <a:buSzPts val="574"/>
              <a:buNone/>
              <a:defRPr sz="675"/>
            </a:lvl8pPr>
            <a:lvl9pPr marL="4114800" lvl="8" indent="-228600" algn="l">
              <a:lnSpc>
                <a:spcPct val="90000"/>
              </a:lnSpc>
              <a:spcBef>
                <a:spcPts val="300"/>
              </a:spcBef>
              <a:spcAft>
                <a:spcPts val="150"/>
              </a:spcAft>
              <a:buSzPts val="574"/>
              <a:buNone/>
              <a:defRPr sz="675"/>
            </a:lvl9pPr>
          </a:lstStyle>
          <a:p>
            <a:endParaRPr/>
          </a:p>
        </p:txBody>
      </p:sp>
      <p:sp>
        <p:nvSpPr>
          <p:cNvPr id="197" name="Google Shape;197;p148"/>
          <p:cNvSpPr txBox="1">
            <a:spLocks noGrp="1"/>
          </p:cNvSpPr>
          <p:nvPr>
            <p:ph type="dt" idx="10"/>
          </p:nvPr>
        </p:nvSpPr>
        <p:spPr>
          <a:xfrm>
            <a:off x="5973318" y="4704588"/>
            <a:ext cx="2455164"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75666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198" name="Google Shape;198;p148"/>
          <p:cNvGrpSpPr/>
          <p:nvPr/>
        </p:nvGrpSpPr>
        <p:grpSpPr>
          <a:xfrm>
            <a:off x="8551294" y="4672261"/>
            <a:ext cx="342900" cy="342900"/>
            <a:chOff x="11361456" y="6195813"/>
            <a:chExt cx="548640" cy="548640"/>
          </a:xfrm>
        </p:grpSpPr>
        <p:sp>
          <p:nvSpPr>
            <p:cNvPr id="199" name="Google Shape;199;p148"/>
            <p:cNvSpPr/>
            <p:nvPr/>
          </p:nvSpPr>
          <p:spPr>
            <a:xfrm>
              <a:off x="11361456" y="6195813"/>
              <a:ext cx="548640" cy="548640"/>
            </a:xfrm>
            <a:prstGeom prst="ellipse">
              <a:avLst/>
            </a:prstGeom>
            <a:blipFill rotWithShape="1">
              <a:blip r:embed="rId3">
                <a:alphaModFix/>
              </a:blip>
              <a:tile tx="50800" ty="0" sx="85000" sy="85000" flip="none" algn="tl"/>
            </a:blip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1500"/>
                <a:buFont typeface="Bookman Old Style"/>
                <a:buNone/>
              </a:pPr>
              <a:endParaRPr sz="1500" b="1" i="0" u="none" strike="noStrike" cap="none">
                <a:solidFill>
                  <a:srgbClr val="FFFFFF"/>
                </a:solidFill>
                <a:latin typeface="Rockwell"/>
                <a:ea typeface="Rockwell"/>
                <a:cs typeface="Rockwell"/>
                <a:sym typeface="Rockwell"/>
              </a:endParaRPr>
            </a:p>
          </p:txBody>
        </p:sp>
        <p:sp>
          <p:nvSpPr>
            <p:cNvPr id="200" name="Google Shape;200;p148"/>
            <p:cNvSpPr/>
            <p:nvPr/>
          </p:nvSpPr>
          <p:spPr>
            <a:xfrm>
              <a:off x="11396488" y="6230844"/>
              <a:ext cx="478576" cy="478578"/>
            </a:xfrm>
            <a:prstGeom prst="ellipse">
              <a:avLst/>
            </a:prstGeom>
            <a:noFill/>
            <a:ln w="127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350"/>
                <a:buFont typeface="Bookman Old Style"/>
                <a:buNone/>
              </a:pPr>
              <a:endParaRPr sz="1350" b="0" i="0" u="none" strike="noStrike" cap="none">
                <a:solidFill>
                  <a:srgbClr val="FFFFFF"/>
                </a:solidFill>
                <a:latin typeface="Calibri"/>
                <a:ea typeface="Calibri"/>
                <a:cs typeface="Calibri"/>
                <a:sym typeface="Calibri"/>
              </a:endParaRPr>
            </a:p>
          </p:txBody>
        </p:sp>
      </p:grpSp>
      <p:sp>
        <p:nvSpPr>
          <p:cNvPr id="201" name="Google Shape;201;p148"/>
          <p:cNvSpPr txBox="1">
            <a:spLocks noGrp="1"/>
          </p:cNvSpPr>
          <p:nvPr>
            <p:ph type="sldNum" idx="12"/>
          </p:nvPr>
        </p:nvSpPr>
        <p:spPr>
          <a:xfrm>
            <a:off x="8483346" y="4704588"/>
            <a:ext cx="480060" cy="273844"/>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el und vertikaler Text" type="vertTx">
  <p:cSld name="VERTICAL_TEXT">
    <p:spTree>
      <p:nvGrpSpPr>
        <p:cNvPr id="1" name="Shape 202"/>
        <p:cNvGrpSpPr/>
        <p:nvPr/>
      </p:nvGrpSpPr>
      <p:grpSpPr>
        <a:xfrm>
          <a:off x="0" y="0"/>
          <a:ext cx="0" cy="0"/>
          <a:chOff x="0" y="0"/>
          <a:chExt cx="0" cy="0"/>
        </a:xfrm>
      </p:grpSpPr>
      <p:sp>
        <p:nvSpPr>
          <p:cNvPr id="203" name="Google Shape;203;p149"/>
          <p:cNvSpPr txBox="1">
            <a:spLocks noGrp="1"/>
          </p:cNvSpPr>
          <p:nvPr>
            <p:ph type="title"/>
          </p:nvPr>
        </p:nvSpPr>
        <p:spPr>
          <a:xfrm>
            <a:off x="802386" y="363474"/>
            <a:ext cx="7543800" cy="120700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4" name="Google Shape;204;p149"/>
          <p:cNvSpPr txBox="1">
            <a:spLocks noGrp="1"/>
          </p:cNvSpPr>
          <p:nvPr>
            <p:ph type="body" idx="1"/>
          </p:nvPr>
        </p:nvSpPr>
        <p:spPr>
          <a:xfrm rot="5400000">
            <a:off x="3055239" y="-661797"/>
            <a:ext cx="3038094" cy="7543800"/>
          </a:xfrm>
          <a:prstGeom prst="rect">
            <a:avLst/>
          </a:prstGeom>
          <a:noFill/>
          <a:ln>
            <a:noFill/>
          </a:ln>
        </p:spPr>
        <p:txBody>
          <a:bodyPr spcFirstLastPara="1" wrap="square" lIns="91425" tIns="45700" rIns="91425" bIns="45700" anchor="t" anchorCtr="0">
            <a:normAutofit/>
          </a:bodyPr>
          <a:lstStyle>
            <a:lvl1pPr marL="457200" lvl="0" indent="-325755" algn="l">
              <a:lnSpc>
                <a:spcPct val="90000"/>
              </a:lnSpc>
              <a:spcBef>
                <a:spcPts val="900"/>
              </a:spcBef>
              <a:spcAft>
                <a:spcPts val="0"/>
              </a:spcAft>
              <a:buSzPts val="1530"/>
              <a:buChar char="▪"/>
              <a:defRPr/>
            </a:lvl1pPr>
            <a:lvl2pPr marL="914400" lvl="1" indent="-325755" algn="l">
              <a:lnSpc>
                <a:spcPct val="90000"/>
              </a:lnSpc>
              <a:spcBef>
                <a:spcPts val="300"/>
              </a:spcBef>
              <a:spcAft>
                <a:spcPts val="0"/>
              </a:spcAft>
              <a:buSzPts val="1530"/>
              <a:buChar char="▪"/>
              <a:defRPr/>
            </a:lvl2pPr>
            <a:lvl3pPr marL="1371600" lvl="2" indent="-325755" algn="l">
              <a:lnSpc>
                <a:spcPct val="90000"/>
              </a:lnSpc>
              <a:spcBef>
                <a:spcPts val="300"/>
              </a:spcBef>
              <a:spcAft>
                <a:spcPts val="0"/>
              </a:spcAft>
              <a:buSzPts val="1530"/>
              <a:buChar char="▪"/>
              <a:defRPr/>
            </a:lvl3pPr>
            <a:lvl4pPr marL="1828800" lvl="3" indent="-325755" algn="l">
              <a:lnSpc>
                <a:spcPct val="90000"/>
              </a:lnSpc>
              <a:spcBef>
                <a:spcPts val="300"/>
              </a:spcBef>
              <a:spcAft>
                <a:spcPts val="0"/>
              </a:spcAft>
              <a:buSzPts val="1530"/>
              <a:buChar char="▪"/>
              <a:defRPr/>
            </a:lvl4pPr>
            <a:lvl5pPr marL="2286000" lvl="4" indent="-325754" algn="l">
              <a:lnSpc>
                <a:spcPct val="90000"/>
              </a:lnSpc>
              <a:spcBef>
                <a:spcPts val="300"/>
              </a:spcBef>
              <a:spcAft>
                <a:spcPts val="0"/>
              </a:spcAft>
              <a:buSzPts val="1530"/>
              <a:buChar char="▪"/>
              <a:defRPr/>
            </a:lvl5pPr>
            <a:lvl6pPr marL="2743200" lvl="5" indent="-325754" algn="l">
              <a:lnSpc>
                <a:spcPct val="90000"/>
              </a:lnSpc>
              <a:spcBef>
                <a:spcPts val="300"/>
              </a:spcBef>
              <a:spcAft>
                <a:spcPts val="0"/>
              </a:spcAft>
              <a:buSzPts val="1530"/>
              <a:buChar char="▪"/>
              <a:defRPr/>
            </a:lvl6pPr>
            <a:lvl7pPr marL="3200400" lvl="6" indent="-325754" algn="l">
              <a:lnSpc>
                <a:spcPct val="90000"/>
              </a:lnSpc>
              <a:spcBef>
                <a:spcPts val="300"/>
              </a:spcBef>
              <a:spcAft>
                <a:spcPts val="0"/>
              </a:spcAft>
              <a:buSzPts val="1530"/>
              <a:buChar char="▪"/>
              <a:defRPr/>
            </a:lvl7pPr>
            <a:lvl8pPr marL="3657600" lvl="7" indent="-325754" algn="l">
              <a:lnSpc>
                <a:spcPct val="90000"/>
              </a:lnSpc>
              <a:spcBef>
                <a:spcPts val="300"/>
              </a:spcBef>
              <a:spcAft>
                <a:spcPts val="0"/>
              </a:spcAft>
              <a:buSzPts val="1530"/>
              <a:buChar char="▪"/>
              <a:defRPr/>
            </a:lvl8pPr>
            <a:lvl9pPr marL="4114800" lvl="8" indent="-325754" algn="l">
              <a:lnSpc>
                <a:spcPct val="90000"/>
              </a:lnSpc>
              <a:spcBef>
                <a:spcPts val="300"/>
              </a:spcBef>
              <a:spcAft>
                <a:spcPts val="150"/>
              </a:spcAft>
              <a:buSzPts val="1530"/>
              <a:buChar char="▪"/>
              <a:defRPr/>
            </a:lvl9pPr>
          </a:lstStyle>
          <a:p>
            <a:endParaRPr/>
          </a:p>
        </p:txBody>
      </p:sp>
      <p:sp>
        <p:nvSpPr>
          <p:cNvPr id="205" name="Google Shape;205;p149"/>
          <p:cNvSpPr txBox="1">
            <a:spLocks noGrp="1"/>
          </p:cNvSpPr>
          <p:nvPr>
            <p:ph type="dt" idx="10"/>
          </p:nvPr>
        </p:nvSpPr>
        <p:spPr>
          <a:xfrm>
            <a:off x="5973318" y="4704588"/>
            <a:ext cx="2455164"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149"/>
          <p:cNvSpPr txBox="1">
            <a:spLocks noGrp="1"/>
          </p:cNvSpPr>
          <p:nvPr>
            <p:ph type="ftr" idx="11"/>
          </p:nvPr>
        </p:nvSpPr>
        <p:spPr>
          <a:xfrm>
            <a:off x="816102" y="4704588"/>
            <a:ext cx="4745736"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149"/>
          <p:cNvSpPr txBox="1">
            <a:spLocks noGrp="1"/>
          </p:cNvSpPr>
          <p:nvPr>
            <p:ph type="sldNum" idx="12"/>
          </p:nvPr>
        </p:nvSpPr>
        <p:spPr>
          <a:xfrm>
            <a:off x="8483346" y="4704588"/>
            <a:ext cx="480060" cy="273844"/>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Vertikaler Titel und Text" type="vertTitleAndTx">
  <p:cSld name="VERTICAL_TITLE_AND_VERTICAL_TEXT">
    <p:spTree>
      <p:nvGrpSpPr>
        <p:cNvPr id="1" name="Shape 208"/>
        <p:cNvGrpSpPr/>
        <p:nvPr/>
      </p:nvGrpSpPr>
      <p:grpSpPr>
        <a:xfrm>
          <a:off x="0" y="0"/>
          <a:ext cx="0" cy="0"/>
          <a:chOff x="0" y="0"/>
          <a:chExt cx="0" cy="0"/>
        </a:xfrm>
      </p:grpSpPr>
      <p:sp>
        <p:nvSpPr>
          <p:cNvPr id="209" name="Google Shape;209;p150"/>
          <p:cNvSpPr txBox="1">
            <a:spLocks noGrp="1"/>
          </p:cNvSpPr>
          <p:nvPr>
            <p:ph type="title"/>
          </p:nvPr>
        </p:nvSpPr>
        <p:spPr>
          <a:xfrm rot="5400000">
            <a:off x="5386387" y="1557338"/>
            <a:ext cx="4229100" cy="191452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0" name="Google Shape;210;p150"/>
          <p:cNvSpPr txBox="1">
            <a:spLocks noGrp="1"/>
          </p:cNvSpPr>
          <p:nvPr>
            <p:ph type="body" idx="1"/>
          </p:nvPr>
        </p:nvSpPr>
        <p:spPr>
          <a:xfrm rot="5400000">
            <a:off x="1500187" y="-300037"/>
            <a:ext cx="4229100" cy="5629275"/>
          </a:xfrm>
          <a:prstGeom prst="rect">
            <a:avLst/>
          </a:prstGeom>
          <a:noFill/>
          <a:ln>
            <a:noFill/>
          </a:ln>
        </p:spPr>
        <p:txBody>
          <a:bodyPr spcFirstLastPara="1" wrap="square" lIns="91425" tIns="45700" rIns="91425" bIns="45700" anchor="t" anchorCtr="0">
            <a:normAutofit/>
          </a:bodyPr>
          <a:lstStyle>
            <a:lvl1pPr marL="457200" lvl="0" indent="-325755" algn="l">
              <a:lnSpc>
                <a:spcPct val="90000"/>
              </a:lnSpc>
              <a:spcBef>
                <a:spcPts val="900"/>
              </a:spcBef>
              <a:spcAft>
                <a:spcPts val="0"/>
              </a:spcAft>
              <a:buSzPts val="1530"/>
              <a:buChar char="▪"/>
              <a:defRPr/>
            </a:lvl1pPr>
            <a:lvl2pPr marL="914400" lvl="1" indent="-325755" algn="l">
              <a:lnSpc>
                <a:spcPct val="90000"/>
              </a:lnSpc>
              <a:spcBef>
                <a:spcPts val="300"/>
              </a:spcBef>
              <a:spcAft>
                <a:spcPts val="0"/>
              </a:spcAft>
              <a:buSzPts val="1530"/>
              <a:buChar char="▪"/>
              <a:defRPr/>
            </a:lvl2pPr>
            <a:lvl3pPr marL="1371600" lvl="2" indent="-325755" algn="l">
              <a:lnSpc>
                <a:spcPct val="90000"/>
              </a:lnSpc>
              <a:spcBef>
                <a:spcPts val="300"/>
              </a:spcBef>
              <a:spcAft>
                <a:spcPts val="0"/>
              </a:spcAft>
              <a:buSzPts val="1530"/>
              <a:buChar char="▪"/>
              <a:defRPr/>
            </a:lvl3pPr>
            <a:lvl4pPr marL="1828800" lvl="3" indent="-325755" algn="l">
              <a:lnSpc>
                <a:spcPct val="90000"/>
              </a:lnSpc>
              <a:spcBef>
                <a:spcPts val="300"/>
              </a:spcBef>
              <a:spcAft>
                <a:spcPts val="0"/>
              </a:spcAft>
              <a:buSzPts val="1530"/>
              <a:buChar char="▪"/>
              <a:defRPr/>
            </a:lvl4pPr>
            <a:lvl5pPr marL="2286000" lvl="4" indent="-325754" algn="l">
              <a:lnSpc>
                <a:spcPct val="90000"/>
              </a:lnSpc>
              <a:spcBef>
                <a:spcPts val="300"/>
              </a:spcBef>
              <a:spcAft>
                <a:spcPts val="0"/>
              </a:spcAft>
              <a:buSzPts val="1530"/>
              <a:buChar char="▪"/>
              <a:defRPr/>
            </a:lvl5pPr>
            <a:lvl6pPr marL="2743200" lvl="5" indent="-325754" algn="l">
              <a:lnSpc>
                <a:spcPct val="90000"/>
              </a:lnSpc>
              <a:spcBef>
                <a:spcPts val="300"/>
              </a:spcBef>
              <a:spcAft>
                <a:spcPts val="0"/>
              </a:spcAft>
              <a:buSzPts val="1530"/>
              <a:buChar char="▪"/>
              <a:defRPr/>
            </a:lvl6pPr>
            <a:lvl7pPr marL="3200400" lvl="6" indent="-325754" algn="l">
              <a:lnSpc>
                <a:spcPct val="90000"/>
              </a:lnSpc>
              <a:spcBef>
                <a:spcPts val="300"/>
              </a:spcBef>
              <a:spcAft>
                <a:spcPts val="0"/>
              </a:spcAft>
              <a:buSzPts val="1530"/>
              <a:buChar char="▪"/>
              <a:defRPr/>
            </a:lvl7pPr>
            <a:lvl8pPr marL="3657600" lvl="7" indent="-325754" algn="l">
              <a:lnSpc>
                <a:spcPct val="90000"/>
              </a:lnSpc>
              <a:spcBef>
                <a:spcPts val="300"/>
              </a:spcBef>
              <a:spcAft>
                <a:spcPts val="0"/>
              </a:spcAft>
              <a:buSzPts val="1530"/>
              <a:buChar char="▪"/>
              <a:defRPr/>
            </a:lvl8pPr>
            <a:lvl9pPr marL="4114800" lvl="8" indent="-325754" algn="l">
              <a:lnSpc>
                <a:spcPct val="90000"/>
              </a:lnSpc>
              <a:spcBef>
                <a:spcPts val="300"/>
              </a:spcBef>
              <a:spcAft>
                <a:spcPts val="150"/>
              </a:spcAft>
              <a:buSzPts val="1530"/>
              <a:buChar char="▪"/>
              <a:defRPr/>
            </a:lvl9pPr>
          </a:lstStyle>
          <a:p>
            <a:endParaRPr/>
          </a:p>
        </p:txBody>
      </p:sp>
      <p:sp>
        <p:nvSpPr>
          <p:cNvPr id="211" name="Google Shape;211;p150"/>
          <p:cNvSpPr txBox="1">
            <a:spLocks noGrp="1"/>
          </p:cNvSpPr>
          <p:nvPr>
            <p:ph type="dt" idx="10"/>
          </p:nvPr>
        </p:nvSpPr>
        <p:spPr>
          <a:xfrm>
            <a:off x="5973318" y="4704588"/>
            <a:ext cx="2455164"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2" name="Google Shape;212;p150"/>
          <p:cNvSpPr txBox="1">
            <a:spLocks noGrp="1"/>
          </p:cNvSpPr>
          <p:nvPr>
            <p:ph type="ftr" idx="11"/>
          </p:nvPr>
        </p:nvSpPr>
        <p:spPr>
          <a:xfrm>
            <a:off x="816102" y="4704588"/>
            <a:ext cx="4745736"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3" name="Google Shape;213;p150"/>
          <p:cNvSpPr txBox="1">
            <a:spLocks noGrp="1"/>
          </p:cNvSpPr>
          <p:nvPr>
            <p:ph type="sldNum" idx="12"/>
          </p:nvPr>
        </p:nvSpPr>
        <p:spPr>
          <a:xfrm>
            <a:off x="8483346" y="4704588"/>
            <a:ext cx="480060" cy="273844"/>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ini Right Pictgure in Page">
  <p:cSld name="Mini Right Pictgure in Page">
    <p:spTree>
      <p:nvGrpSpPr>
        <p:cNvPr id="1" name="Shape 25"/>
        <p:cNvGrpSpPr/>
        <p:nvPr/>
      </p:nvGrpSpPr>
      <p:grpSpPr>
        <a:xfrm>
          <a:off x="0" y="0"/>
          <a:ext cx="0" cy="0"/>
          <a:chOff x="0" y="0"/>
          <a:chExt cx="0" cy="0"/>
        </a:xfrm>
      </p:grpSpPr>
      <p:sp>
        <p:nvSpPr>
          <p:cNvPr id="26" name="Google Shape;26;p119"/>
          <p:cNvSpPr>
            <a:spLocks noGrp="1"/>
          </p:cNvSpPr>
          <p:nvPr>
            <p:ph type="pic" idx="2"/>
          </p:nvPr>
        </p:nvSpPr>
        <p:spPr>
          <a:xfrm>
            <a:off x="4572000" y="0"/>
            <a:ext cx="4572000" cy="3047999"/>
          </a:xfrm>
          <a:prstGeom prst="rect">
            <a:avLst/>
          </a:prstGeom>
          <a:noFill/>
          <a:ln>
            <a:noFill/>
          </a:ln>
        </p:spPr>
        <p:txBody>
          <a:bodyPr spcFirstLastPara="1" wrap="square" lIns="91425" tIns="91425" rIns="91425" bIns="91425" anchor="t" anchorCtr="0">
            <a:normAutofit/>
          </a:bodyPr>
          <a:lstStyle>
            <a:lvl1pPr marR="0" lvl="0" algn="l" rtl="0">
              <a:lnSpc>
                <a:spcPct val="90000"/>
              </a:lnSpc>
              <a:spcBef>
                <a:spcPts val="750"/>
              </a:spcBef>
              <a:spcAft>
                <a:spcPts val="0"/>
              </a:spcAft>
              <a:buClr>
                <a:schemeClr val="accent4"/>
              </a:buClr>
              <a:buSzPts val="1200"/>
              <a:buFont typeface="Arial"/>
              <a:buChar char="•"/>
              <a:defRPr sz="1200" b="0" i="0" u="none" strike="noStrike" cap="none">
                <a:solidFill>
                  <a:schemeClr val="accent4"/>
                </a:solidFill>
                <a:latin typeface="Lato"/>
                <a:ea typeface="Lato"/>
                <a:cs typeface="Lato"/>
                <a:sym typeface="Lato"/>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7" name="Google Shape;27;p119"/>
          <p:cNvSpPr txBox="1">
            <a:spLocks noGrp="1"/>
          </p:cNvSpPr>
          <p:nvPr>
            <p:ph type="body" idx="1"/>
          </p:nvPr>
        </p:nvSpPr>
        <p:spPr>
          <a:xfrm>
            <a:off x="584202" y="575841"/>
            <a:ext cx="3331093" cy="383260"/>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0"/>
              </a:spcBef>
              <a:spcAft>
                <a:spcPts val="0"/>
              </a:spcAft>
              <a:buClr>
                <a:schemeClr val="accent1"/>
              </a:buClr>
              <a:buSzPts val="2200"/>
              <a:buFont typeface="Arial"/>
              <a:buNone/>
              <a:defRPr sz="2200" b="0" i="0" u="none" strike="noStrike" cap="none">
                <a:solidFill>
                  <a:schemeClr val="accent1"/>
                </a:solidFill>
                <a:latin typeface="Lato Black"/>
                <a:ea typeface="Lato Black"/>
                <a:cs typeface="Lato Black"/>
                <a:sym typeface="Lato Black"/>
              </a:defRPr>
            </a:lvl1pPr>
            <a:lvl2pPr marL="914400" marR="0" lvl="1" indent="-342900" algn="l">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 name="Google Shape;28;p119"/>
          <p:cNvSpPr txBox="1">
            <a:spLocks noGrp="1"/>
          </p:cNvSpPr>
          <p:nvPr>
            <p:ph type="body" idx="3"/>
          </p:nvPr>
        </p:nvSpPr>
        <p:spPr>
          <a:xfrm>
            <a:off x="593725" y="959101"/>
            <a:ext cx="3331093" cy="141344"/>
          </a:xfrm>
          <a:prstGeom prst="rect">
            <a:avLst/>
          </a:prstGeom>
          <a:noFill/>
          <a:ln>
            <a:noFill/>
          </a:ln>
        </p:spPr>
        <p:txBody>
          <a:bodyPr spcFirstLastPara="1" wrap="square" lIns="91425" tIns="91425" rIns="91425" bIns="91425" anchor="t" anchorCtr="0">
            <a:normAutofit/>
          </a:bodyPr>
          <a:lstStyle>
            <a:lvl1pPr marL="457200" marR="0" lvl="0" indent="-228600" algn="l">
              <a:lnSpc>
                <a:spcPct val="133333"/>
              </a:lnSpc>
              <a:spcBef>
                <a:spcPts val="0"/>
              </a:spcBef>
              <a:spcAft>
                <a:spcPts val="0"/>
              </a:spcAft>
              <a:buClr>
                <a:schemeClr val="accent4"/>
              </a:buClr>
              <a:buSzPts val="900"/>
              <a:buFont typeface="Arial"/>
              <a:buNone/>
              <a:defRPr sz="900" b="0" i="0" u="none" strike="noStrike" cap="none">
                <a:solidFill>
                  <a:schemeClr val="accent4"/>
                </a:solidFill>
                <a:latin typeface="Lato"/>
                <a:ea typeface="Lato"/>
                <a:cs typeface="Lato"/>
                <a:sym typeface="Lato"/>
              </a:defRPr>
            </a:lvl1pPr>
            <a:lvl2pPr marL="914400" marR="0" lvl="1" indent="-342900" algn="l">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ny History Page 1">
  <p:cSld name="Company History Page 1">
    <p:spTree>
      <p:nvGrpSpPr>
        <p:cNvPr id="1" name="Shape 29"/>
        <p:cNvGrpSpPr/>
        <p:nvPr/>
      </p:nvGrpSpPr>
      <p:grpSpPr>
        <a:xfrm>
          <a:off x="0" y="0"/>
          <a:ext cx="0" cy="0"/>
          <a:chOff x="0" y="0"/>
          <a:chExt cx="0" cy="0"/>
        </a:xfrm>
      </p:grpSpPr>
      <p:sp>
        <p:nvSpPr>
          <p:cNvPr id="30" name="Google Shape;30;p120"/>
          <p:cNvSpPr txBox="1">
            <a:spLocks noGrp="1"/>
          </p:cNvSpPr>
          <p:nvPr>
            <p:ph type="body" idx="1"/>
          </p:nvPr>
        </p:nvSpPr>
        <p:spPr>
          <a:xfrm>
            <a:off x="584202" y="575841"/>
            <a:ext cx="7953374" cy="383260"/>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0"/>
              </a:spcBef>
              <a:spcAft>
                <a:spcPts val="0"/>
              </a:spcAft>
              <a:buClr>
                <a:schemeClr val="accent1"/>
              </a:buClr>
              <a:buSzPts val="2200"/>
              <a:buFont typeface="Arial"/>
              <a:buNone/>
              <a:defRPr sz="2200" b="0" i="0" u="none" strike="noStrike" cap="none">
                <a:solidFill>
                  <a:schemeClr val="accent1"/>
                </a:solidFill>
                <a:latin typeface="Lato Black"/>
                <a:ea typeface="Lato Black"/>
                <a:cs typeface="Lato Black"/>
                <a:sym typeface="Lato Black"/>
              </a:defRPr>
            </a:lvl1pPr>
            <a:lvl2pPr marL="914400" marR="0" lvl="1" indent="-342900" algn="l">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1" name="Google Shape;31;p120"/>
          <p:cNvSpPr txBox="1">
            <a:spLocks noGrp="1"/>
          </p:cNvSpPr>
          <p:nvPr>
            <p:ph type="body" idx="2"/>
          </p:nvPr>
        </p:nvSpPr>
        <p:spPr>
          <a:xfrm>
            <a:off x="593725" y="959101"/>
            <a:ext cx="7953374" cy="141344"/>
          </a:xfrm>
          <a:prstGeom prst="rect">
            <a:avLst/>
          </a:prstGeom>
          <a:noFill/>
          <a:ln>
            <a:noFill/>
          </a:ln>
        </p:spPr>
        <p:txBody>
          <a:bodyPr spcFirstLastPara="1" wrap="square" lIns="91425" tIns="91425" rIns="91425" bIns="91425" anchor="t" anchorCtr="0">
            <a:normAutofit/>
          </a:bodyPr>
          <a:lstStyle>
            <a:lvl1pPr marL="457200" marR="0" lvl="0" indent="-228600" algn="l">
              <a:lnSpc>
                <a:spcPct val="133333"/>
              </a:lnSpc>
              <a:spcBef>
                <a:spcPts val="0"/>
              </a:spcBef>
              <a:spcAft>
                <a:spcPts val="0"/>
              </a:spcAft>
              <a:buClr>
                <a:schemeClr val="accent4"/>
              </a:buClr>
              <a:buSzPts val="900"/>
              <a:buFont typeface="Arial"/>
              <a:buNone/>
              <a:defRPr sz="900" b="0" i="0" u="none" strike="noStrike" cap="none">
                <a:solidFill>
                  <a:schemeClr val="accent4"/>
                </a:solidFill>
                <a:latin typeface="Lato"/>
                <a:ea typeface="Lato"/>
                <a:cs typeface="Lato"/>
                <a:sym typeface="Lato"/>
              </a:defRPr>
            </a:lvl1pPr>
            <a:lvl2pPr marL="914400" marR="0" lvl="1" indent="-342900" algn="l">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2" name="Google Shape;32;p120"/>
          <p:cNvSpPr>
            <a:spLocks noGrp="1"/>
          </p:cNvSpPr>
          <p:nvPr>
            <p:ph type="pic" idx="3"/>
          </p:nvPr>
        </p:nvSpPr>
        <p:spPr>
          <a:xfrm>
            <a:off x="4189509" y="1590011"/>
            <a:ext cx="1035714" cy="1035714"/>
          </a:xfrm>
          <a:prstGeom prst="ellipse">
            <a:avLst/>
          </a:prstGeom>
          <a:noFill/>
          <a:ln w="12700"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R="0" lvl="0" algn="l" rtl="0">
              <a:lnSpc>
                <a:spcPct val="90000"/>
              </a:lnSpc>
              <a:spcBef>
                <a:spcPts val="750"/>
              </a:spcBef>
              <a:spcAft>
                <a:spcPts val="0"/>
              </a:spcAft>
              <a:buClr>
                <a:schemeClr val="accent4"/>
              </a:buClr>
              <a:buSzPts val="1000"/>
              <a:buFont typeface="Arial"/>
              <a:buChar char="•"/>
              <a:defRPr sz="1000" b="0" i="0" u="none" strike="noStrike" cap="none">
                <a:solidFill>
                  <a:schemeClr val="accent4"/>
                </a:solidFill>
                <a:latin typeface="Lato"/>
                <a:ea typeface="Lato"/>
                <a:cs typeface="Lato"/>
                <a:sym typeface="Lato"/>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3" name="Google Shape;33;p120"/>
          <p:cNvSpPr>
            <a:spLocks noGrp="1"/>
          </p:cNvSpPr>
          <p:nvPr>
            <p:ph type="pic" idx="4"/>
          </p:nvPr>
        </p:nvSpPr>
        <p:spPr>
          <a:xfrm>
            <a:off x="1520359" y="3233602"/>
            <a:ext cx="1035714" cy="1035714"/>
          </a:xfrm>
          <a:prstGeom prst="ellipse">
            <a:avLst/>
          </a:prstGeom>
          <a:noFill/>
          <a:ln w="12700"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R="0" lvl="0" algn="l" rtl="0">
              <a:lnSpc>
                <a:spcPct val="90000"/>
              </a:lnSpc>
              <a:spcBef>
                <a:spcPts val="750"/>
              </a:spcBef>
              <a:spcAft>
                <a:spcPts val="0"/>
              </a:spcAft>
              <a:buClr>
                <a:schemeClr val="accent4"/>
              </a:buClr>
              <a:buSzPts val="1000"/>
              <a:buFont typeface="Arial"/>
              <a:buChar char="•"/>
              <a:defRPr sz="1000" b="0" i="0" u="none" strike="noStrike" cap="none">
                <a:solidFill>
                  <a:schemeClr val="accent4"/>
                </a:solidFill>
                <a:latin typeface="Lato"/>
                <a:ea typeface="Lato"/>
                <a:cs typeface="Lato"/>
                <a:sym typeface="Lato"/>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4" name="Google Shape;34;p120"/>
          <p:cNvSpPr>
            <a:spLocks noGrp="1"/>
          </p:cNvSpPr>
          <p:nvPr>
            <p:ph type="pic" idx="5"/>
          </p:nvPr>
        </p:nvSpPr>
        <p:spPr>
          <a:xfrm>
            <a:off x="6907309" y="3233602"/>
            <a:ext cx="1035714" cy="1035714"/>
          </a:xfrm>
          <a:prstGeom prst="ellipse">
            <a:avLst/>
          </a:prstGeom>
          <a:noFill/>
          <a:ln w="12700"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R="0" lvl="0" algn="l" rtl="0">
              <a:lnSpc>
                <a:spcPct val="90000"/>
              </a:lnSpc>
              <a:spcBef>
                <a:spcPts val="750"/>
              </a:spcBef>
              <a:spcAft>
                <a:spcPts val="0"/>
              </a:spcAft>
              <a:buClr>
                <a:schemeClr val="accent4"/>
              </a:buClr>
              <a:buSzPts val="1000"/>
              <a:buFont typeface="Arial"/>
              <a:buChar char="•"/>
              <a:defRPr sz="1000" b="0" i="0" u="none" strike="noStrike" cap="none">
                <a:solidFill>
                  <a:schemeClr val="accent4"/>
                </a:solidFill>
                <a:latin typeface="Lato"/>
                <a:ea typeface="Lato"/>
                <a:cs typeface="Lato"/>
                <a:sym typeface="Lato"/>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Leer" type="blank">
  <p:cSld name="BLANK">
    <p:spTree>
      <p:nvGrpSpPr>
        <p:cNvPr id="1" name="Shape 35"/>
        <p:cNvGrpSpPr/>
        <p:nvPr/>
      </p:nvGrpSpPr>
      <p:grpSpPr>
        <a:xfrm>
          <a:off x="0" y="0"/>
          <a:ext cx="0" cy="0"/>
          <a:chOff x="0" y="0"/>
          <a:chExt cx="0" cy="0"/>
        </a:xfrm>
      </p:grpSpPr>
      <p:sp>
        <p:nvSpPr>
          <p:cNvPr id="36" name="Google Shape;36;p121"/>
          <p:cNvSpPr txBox="1">
            <a:spLocks noGrp="1"/>
          </p:cNvSpPr>
          <p:nvPr>
            <p:ph type="dt" idx="10"/>
          </p:nvPr>
        </p:nvSpPr>
        <p:spPr>
          <a:xfrm>
            <a:off x="5973318" y="4704588"/>
            <a:ext cx="2455164"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21"/>
          <p:cNvSpPr txBox="1">
            <a:spLocks noGrp="1"/>
          </p:cNvSpPr>
          <p:nvPr>
            <p:ph type="ftr" idx="11"/>
          </p:nvPr>
        </p:nvSpPr>
        <p:spPr>
          <a:xfrm>
            <a:off x="816102" y="4704588"/>
            <a:ext cx="4745736"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21"/>
          <p:cNvSpPr txBox="1">
            <a:spLocks noGrp="1"/>
          </p:cNvSpPr>
          <p:nvPr>
            <p:ph type="sldNum" idx="12"/>
          </p:nvPr>
        </p:nvSpPr>
        <p:spPr>
          <a:xfrm>
            <a:off x="8483346" y="4704588"/>
            <a:ext cx="480060" cy="273844"/>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eet Our Team Page">
  <p:cSld name="Meet Our Team Page">
    <p:spTree>
      <p:nvGrpSpPr>
        <p:cNvPr id="1" name="Shape 39"/>
        <p:cNvGrpSpPr/>
        <p:nvPr/>
      </p:nvGrpSpPr>
      <p:grpSpPr>
        <a:xfrm>
          <a:off x="0" y="0"/>
          <a:ext cx="0" cy="0"/>
          <a:chOff x="0" y="0"/>
          <a:chExt cx="0" cy="0"/>
        </a:xfrm>
      </p:grpSpPr>
      <p:sp>
        <p:nvSpPr>
          <p:cNvPr id="40" name="Google Shape;40;p122"/>
          <p:cNvSpPr>
            <a:spLocks noGrp="1"/>
          </p:cNvSpPr>
          <p:nvPr>
            <p:ph type="pic" idx="2"/>
          </p:nvPr>
        </p:nvSpPr>
        <p:spPr>
          <a:xfrm>
            <a:off x="836170" y="1491268"/>
            <a:ext cx="895352" cy="895352"/>
          </a:xfrm>
          <a:prstGeom prst="ellipse">
            <a:avLst/>
          </a:prstGeom>
          <a:noFill/>
          <a:ln w="12700"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R="0" lvl="0" algn="l" rtl="0">
              <a:lnSpc>
                <a:spcPct val="90000"/>
              </a:lnSpc>
              <a:spcBef>
                <a:spcPts val="750"/>
              </a:spcBef>
              <a:spcAft>
                <a:spcPts val="0"/>
              </a:spcAft>
              <a:buClr>
                <a:schemeClr val="accent4"/>
              </a:buClr>
              <a:buSzPts val="1000"/>
              <a:buFont typeface="Arial"/>
              <a:buChar char="•"/>
              <a:defRPr sz="1000" b="0" i="0" u="none" strike="noStrike" cap="none">
                <a:solidFill>
                  <a:schemeClr val="accent4"/>
                </a:solidFill>
                <a:latin typeface="Lato"/>
                <a:ea typeface="Lato"/>
                <a:cs typeface="Lato"/>
                <a:sym typeface="Lato"/>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1" name="Google Shape;41;p122"/>
          <p:cNvSpPr>
            <a:spLocks noGrp="1"/>
          </p:cNvSpPr>
          <p:nvPr>
            <p:ph type="pic" idx="3"/>
          </p:nvPr>
        </p:nvSpPr>
        <p:spPr>
          <a:xfrm>
            <a:off x="2480030" y="1491268"/>
            <a:ext cx="895352" cy="895352"/>
          </a:xfrm>
          <a:prstGeom prst="ellipse">
            <a:avLst/>
          </a:prstGeom>
          <a:noFill/>
          <a:ln w="12700"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R="0" lvl="0" algn="l" rtl="0">
              <a:lnSpc>
                <a:spcPct val="90000"/>
              </a:lnSpc>
              <a:spcBef>
                <a:spcPts val="750"/>
              </a:spcBef>
              <a:spcAft>
                <a:spcPts val="0"/>
              </a:spcAft>
              <a:buClr>
                <a:schemeClr val="accent4"/>
              </a:buClr>
              <a:buSzPts val="1000"/>
              <a:buFont typeface="Arial"/>
              <a:buChar char="•"/>
              <a:defRPr sz="1000" b="0" i="0" u="none" strike="noStrike" cap="none">
                <a:solidFill>
                  <a:schemeClr val="accent4"/>
                </a:solidFill>
                <a:latin typeface="Lato"/>
                <a:ea typeface="Lato"/>
                <a:cs typeface="Lato"/>
                <a:sym typeface="Lato"/>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2" name="Google Shape;42;p122"/>
          <p:cNvSpPr>
            <a:spLocks noGrp="1"/>
          </p:cNvSpPr>
          <p:nvPr>
            <p:ph type="pic" idx="4"/>
          </p:nvPr>
        </p:nvSpPr>
        <p:spPr>
          <a:xfrm>
            <a:off x="4123890" y="1491268"/>
            <a:ext cx="895352" cy="895352"/>
          </a:xfrm>
          <a:prstGeom prst="ellipse">
            <a:avLst/>
          </a:prstGeom>
          <a:noFill/>
          <a:ln w="12700"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R="0" lvl="0" algn="l" rtl="0">
              <a:lnSpc>
                <a:spcPct val="90000"/>
              </a:lnSpc>
              <a:spcBef>
                <a:spcPts val="750"/>
              </a:spcBef>
              <a:spcAft>
                <a:spcPts val="0"/>
              </a:spcAft>
              <a:buClr>
                <a:schemeClr val="accent4"/>
              </a:buClr>
              <a:buSzPts val="1000"/>
              <a:buFont typeface="Arial"/>
              <a:buChar char="•"/>
              <a:defRPr sz="1000" b="0" i="0" u="none" strike="noStrike" cap="none">
                <a:solidFill>
                  <a:schemeClr val="accent4"/>
                </a:solidFill>
                <a:latin typeface="Lato"/>
                <a:ea typeface="Lato"/>
                <a:cs typeface="Lato"/>
                <a:sym typeface="Lato"/>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3" name="Google Shape;43;p122"/>
          <p:cNvSpPr>
            <a:spLocks noGrp="1"/>
          </p:cNvSpPr>
          <p:nvPr>
            <p:ph type="pic" idx="5"/>
          </p:nvPr>
        </p:nvSpPr>
        <p:spPr>
          <a:xfrm>
            <a:off x="5767750" y="1491268"/>
            <a:ext cx="895352" cy="895352"/>
          </a:xfrm>
          <a:prstGeom prst="ellipse">
            <a:avLst/>
          </a:prstGeom>
          <a:noFill/>
          <a:ln w="12700"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R="0" lvl="0" algn="l" rtl="0">
              <a:lnSpc>
                <a:spcPct val="90000"/>
              </a:lnSpc>
              <a:spcBef>
                <a:spcPts val="750"/>
              </a:spcBef>
              <a:spcAft>
                <a:spcPts val="0"/>
              </a:spcAft>
              <a:buClr>
                <a:schemeClr val="accent4"/>
              </a:buClr>
              <a:buSzPts val="1000"/>
              <a:buFont typeface="Arial"/>
              <a:buChar char="•"/>
              <a:defRPr sz="1000" b="0" i="0" u="none" strike="noStrike" cap="none">
                <a:solidFill>
                  <a:schemeClr val="accent4"/>
                </a:solidFill>
                <a:latin typeface="Lato"/>
                <a:ea typeface="Lato"/>
                <a:cs typeface="Lato"/>
                <a:sym typeface="Lato"/>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 name="Google Shape;44;p122"/>
          <p:cNvSpPr>
            <a:spLocks noGrp="1"/>
          </p:cNvSpPr>
          <p:nvPr>
            <p:ph type="pic" idx="6"/>
          </p:nvPr>
        </p:nvSpPr>
        <p:spPr>
          <a:xfrm>
            <a:off x="7411611" y="1491268"/>
            <a:ext cx="895352" cy="895352"/>
          </a:xfrm>
          <a:prstGeom prst="ellipse">
            <a:avLst/>
          </a:prstGeom>
          <a:noFill/>
          <a:ln w="12700"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R="0" lvl="0" algn="l" rtl="0">
              <a:lnSpc>
                <a:spcPct val="90000"/>
              </a:lnSpc>
              <a:spcBef>
                <a:spcPts val="750"/>
              </a:spcBef>
              <a:spcAft>
                <a:spcPts val="0"/>
              </a:spcAft>
              <a:buClr>
                <a:schemeClr val="accent4"/>
              </a:buClr>
              <a:buSzPts val="1000"/>
              <a:buFont typeface="Arial"/>
              <a:buChar char="•"/>
              <a:defRPr sz="1000" b="0" i="0" u="none" strike="noStrike" cap="none">
                <a:solidFill>
                  <a:schemeClr val="accent4"/>
                </a:solidFill>
                <a:latin typeface="Lato"/>
                <a:ea typeface="Lato"/>
                <a:cs typeface="Lato"/>
                <a:sym typeface="Lato"/>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5" name="Google Shape;45;p122"/>
          <p:cNvSpPr>
            <a:spLocks noGrp="1"/>
          </p:cNvSpPr>
          <p:nvPr>
            <p:ph type="pic" idx="7"/>
          </p:nvPr>
        </p:nvSpPr>
        <p:spPr>
          <a:xfrm>
            <a:off x="836170" y="2990521"/>
            <a:ext cx="895352" cy="895352"/>
          </a:xfrm>
          <a:prstGeom prst="ellipse">
            <a:avLst/>
          </a:prstGeom>
          <a:noFill/>
          <a:ln w="12700"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R="0" lvl="0" algn="l" rtl="0">
              <a:lnSpc>
                <a:spcPct val="90000"/>
              </a:lnSpc>
              <a:spcBef>
                <a:spcPts val="750"/>
              </a:spcBef>
              <a:spcAft>
                <a:spcPts val="0"/>
              </a:spcAft>
              <a:buClr>
                <a:schemeClr val="accent4"/>
              </a:buClr>
              <a:buSzPts val="1000"/>
              <a:buFont typeface="Arial"/>
              <a:buChar char="•"/>
              <a:defRPr sz="1000" b="0" i="0" u="none" strike="noStrike" cap="none">
                <a:solidFill>
                  <a:schemeClr val="accent4"/>
                </a:solidFill>
                <a:latin typeface="Lato"/>
                <a:ea typeface="Lato"/>
                <a:cs typeface="Lato"/>
                <a:sym typeface="Lato"/>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6" name="Google Shape;46;p122"/>
          <p:cNvSpPr>
            <a:spLocks noGrp="1"/>
          </p:cNvSpPr>
          <p:nvPr>
            <p:ph type="pic" idx="8"/>
          </p:nvPr>
        </p:nvSpPr>
        <p:spPr>
          <a:xfrm>
            <a:off x="2480030" y="2990521"/>
            <a:ext cx="895352" cy="895352"/>
          </a:xfrm>
          <a:prstGeom prst="ellipse">
            <a:avLst/>
          </a:prstGeom>
          <a:noFill/>
          <a:ln w="12700"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R="0" lvl="0" algn="l" rtl="0">
              <a:lnSpc>
                <a:spcPct val="90000"/>
              </a:lnSpc>
              <a:spcBef>
                <a:spcPts val="750"/>
              </a:spcBef>
              <a:spcAft>
                <a:spcPts val="0"/>
              </a:spcAft>
              <a:buClr>
                <a:schemeClr val="accent4"/>
              </a:buClr>
              <a:buSzPts val="1000"/>
              <a:buFont typeface="Arial"/>
              <a:buChar char="•"/>
              <a:defRPr sz="1000" b="0" i="0" u="none" strike="noStrike" cap="none">
                <a:solidFill>
                  <a:schemeClr val="accent4"/>
                </a:solidFill>
                <a:latin typeface="Lato"/>
                <a:ea typeface="Lato"/>
                <a:cs typeface="Lato"/>
                <a:sym typeface="Lato"/>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7" name="Google Shape;47;p122"/>
          <p:cNvSpPr>
            <a:spLocks noGrp="1"/>
          </p:cNvSpPr>
          <p:nvPr>
            <p:ph type="pic" idx="9"/>
          </p:nvPr>
        </p:nvSpPr>
        <p:spPr>
          <a:xfrm>
            <a:off x="4123890" y="2990521"/>
            <a:ext cx="895352" cy="895352"/>
          </a:xfrm>
          <a:prstGeom prst="ellipse">
            <a:avLst/>
          </a:prstGeom>
          <a:noFill/>
          <a:ln w="12700"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R="0" lvl="0" algn="l" rtl="0">
              <a:lnSpc>
                <a:spcPct val="90000"/>
              </a:lnSpc>
              <a:spcBef>
                <a:spcPts val="750"/>
              </a:spcBef>
              <a:spcAft>
                <a:spcPts val="0"/>
              </a:spcAft>
              <a:buClr>
                <a:schemeClr val="accent4"/>
              </a:buClr>
              <a:buSzPts val="1000"/>
              <a:buFont typeface="Arial"/>
              <a:buChar char="•"/>
              <a:defRPr sz="1000" b="0" i="0" u="none" strike="noStrike" cap="none">
                <a:solidFill>
                  <a:schemeClr val="accent4"/>
                </a:solidFill>
                <a:latin typeface="Lato"/>
                <a:ea typeface="Lato"/>
                <a:cs typeface="Lato"/>
                <a:sym typeface="Lato"/>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8" name="Google Shape;48;p122"/>
          <p:cNvSpPr>
            <a:spLocks noGrp="1"/>
          </p:cNvSpPr>
          <p:nvPr>
            <p:ph type="pic" idx="13"/>
          </p:nvPr>
        </p:nvSpPr>
        <p:spPr>
          <a:xfrm>
            <a:off x="5767750" y="2990521"/>
            <a:ext cx="895352" cy="895352"/>
          </a:xfrm>
          <a:prstGeom prst="ellipse">
            <a:avLst/>
          </a:prstGeom>
          <a:noFill/>
          <a:ln w="12700"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R="0" lvl="0" algn="l" rtl="0">
              <a:lnSpc>
                <a:spcPct val="90000"/>
              </a:lnSpc>
              <a:spcBef>
                <a:spcPts val="750"/>
              </a:spcBef>
              <a:spcAft>
                <a:spcPts val="0"/>
              </a:spcAft>
              <a:buClr>
                <a:schemeClr val="accent4"/>
              </a:buClr>
              <a:buSzPts val="1000"/>
              <a:buFont typeface="Arial"/>
              <a:buChar char="•"/>
              <a:defRPr sz="1000" b="0" i="0" u="none" strike="noStrike" cap="none">
                <a:solidFill>
                  <a:schemeClr val="accent4"/>
                </a:solidFill>
                <a:latin typeface="Lato"/>
                <a:ea typeface="Lato"/>
                <a:cs typeface="Lato"/>
                <a:sym typeface="Lato"/>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9" name="Google Shape;49;p122"/>
          <p:cNvSpPr>
            <a:spLocks noGrp="1"/>
          </p:cNvSpPr>
          <p:nvPr>
            <p:ph type="pic" idx="14"/>
          </p:nvPr>
        </p:nvSpPr>
        <p:spPr>
          <a:xfrm>
            <a:off x="7411611" y="2990521"/>
            <a:ext cx="895352" cy="895352"/>
          </a:xfrm>
          <a:prstGeom prst="ellipse">
            <a:avLst/>
          </a:prstGeom>
          <a:noFill/>
          <a:ln w="12700"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R="0" lvl="0" algn="l" rtl="0">
              <a:lnSpc>
                <a:spcPct val="90000"/>
              </a:lnSpc>
              <a:spcBef>
                <a:spcPts val="750"/>
              </a:spcBef>
              <a:spcAft>
                <a:spcPts val="0"/>
              </a:spcAft>
              <a:buClr>
                <a:schemeClr val="accent4"/>
              </a:buClr>
              <a:buSzPts val="1000"/>
              <a:buFont typeface="Arial"/>
              <a:buChar char="•"/>
              <a:defRPr sz="1000" b="0" i="0" u="none" strike="noStrike" cap="none">
                <a:solidFill>
                  <a:schemeClr val="accent4"/>
                </a:solidFill>
                <a:latin typeface="Lato"/>
                <a:ea typeface="Lato"/>
                <a:cs typeface="Lato"/>
                <a:sym typeface="Lato"/>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0" name="Google Shape;50;p122"/>
          <p:cNvSpPr txBox="1">
            <a:spLocks noGrp="1"/>
          </p:cNvSpPr>
          <p:nvPr>
            <p:ph type="body" idx="1"/>
          </p:nvPr>
        </p:nvSpPr>
        <p:spPr>
          <a:xfrm>
            <a:off x="584202" y="575841"/>
            <a:ext cx="7953374" cy="383260"/>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0"/>
              </a:spcBef>
              <a:spcAft>
                <a:spcPts val="0"/>
              </a:spcAft>
              <a:buClr>
                <a:schemeClr val="accent1"/>
              </a:buClr>
              <a:buSzPts val="2200"/>
              <a:buFont typeface="Arial"/>
              <a:buNone/>
              <a:defRPr sz="2200" b="0" i="0" u="none" strike="noStrike" cap="none">
                <a:solidFill>
                  <a:schemeClr val="accent1"/>
                </a:solidFill>
                <a:latin typeface="Lato Black"/>
                <a:ea typeface="Lato Black"/>
                <a:cs typeface="Lato Black"/>
                <a:sym typeface="Lato Black"/>
              </a:defRPr>
            </a:lvl1pPr>
            <a:lvl2pPr marL="914400" marR="0" lvl="1" indent="-342900" algn="l">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 name="Google Shape;51;p122"/>
          <p:cNvSpPr txBox="1">
            <a:spLocks noGrp="1"/>
          </p:cNvSpPr>
          <p:nvPr>
            <p:ph type="body" idx="15"/>
          </p:nvPr>
        </p:nvSpPr>
        <p:spPr>
          <a:xfrm>
            <a:off x="593725" y="959101"/>
            <a:ext cx="7953374" cy="141344"/>
          </a:xfrm>
          <a:prstGeom prst="rect">
            <a:avLst/>
          </a:prstGeom>
          <a:noFill/>
          <a:ln>
            <a:noFill/>
          </a:ln>
        </p:spPr>
        <p:txBody>
          <a:bodyPr spcFirstLastPara="1" wrap="square" lIns="91425" tIns="91425" rIns="91425" bIns="91425" anchor="t" anchorCtr="0">
            <a:normAutofit/>
          </a:bodyPr>
          <a:lstStyle>
            <a:lvl1pPr marL="457200" marR="0" lvl="0" indent="-228600" algn="l">
              <a:lnSpc>
                <a:spcPct val="133333"/>
              </a:lnSpc>
              <a:spcBef>
                <a:spcPts val="0"/>
              </a:spcBef>
              <a:spcAft>
                <a:spcPts val="0"/>
              </a:spcAft>
              <a:buClr>
                <a:schemeClr val="accent4"/>
              </a:buClr>
              <a:buSzPts val="900"/>
              <a:buFont typeface="Arial"/>
              <a:buNone/>
              <a:defRPr sz="900" b="0" i="0" u="none" strike="noStrike" cap="none">
                <a:solidFill>
                  <a:schemeClr val="accent4"/>
                </a:solidFill>
                <a:latin typeface="Lato"/>
                <a:ea typeface="Lato"/>
                <a:cs typeface="Lato"/>
                <a:sym typeface="Lato"/>
              </a:defRPr>
            </a:lvl1pPr>
            <a:lvl2pPr marL="914400" marR="0" lvl="1" indent="-342900" algn="l">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ur Creative Force 1">
  <p:cSld name="Our Creative Force 1">
    <p:spTree>
      <p:nvGrpSpPr>
        <p:cNvPr id="1" name="Shape 52"/>
        <p:cNvGrpSpPr/>
        <p:nvPr/>
      </p:nvGrpSpPr>
      <p:grpSpPr>
        <a:xfrm>
          <a:off x="0" y="0"/>
          <a:ext cx="0" cy="0"/>
          <a:chOff x="0" y="0"/>
          <a:chExt cx="0" cy="0"/>
        </a:xfrm>
      </p:grpSpPr>
      <p:sp>
        <p:nvSpPr>
          <p:cNvPr id="53" name="Google Shape;53;p123"/>
          <p:cNvSpPr>
            <a:spLocks noGrp="1"/>
          </p:cNvSpPr>
          <p:nvPr>
            <p:ph type="pic" idx="2"/>
          </p:nvPr>
        </p:nvSpPr>
        <p:spPr>
          <a:xfrm>
            <a:off x="890059" y="1636182"/>
            <a:ext cx="1452033" cy="1563369"/>
          </a:xfrm>
          <a:prstGeom prst="rect">
            <a:avLst/>
          </a:prstGeom>
          <a:noFill/>
          <a:ln>
            <a:noFill/>
          </a:ln>
        </p:spPr>
        <p:txBody>
          <a:bodyPr spcFirstLastPara="1" wrap="square" lIns="91425" tIns="91425" rIns="91425" bIns="91425" anchor="t" anchorCtr="0">
            <a:normAutofit/>
          </a:bodyPr>
          <a:lstStyle>
            <a:lvl1pPr marR="0" lvl="0" algn="l" rtl="0">
              <a:lnSpc>
                <a:spcPct val="90000"/>
              </a:lnSpc>
              <a:spcBef>
                <a:spcPts val="750"/>
              </a:spcBef>
              <a:spcAft>
                <a:spcPts val="0"/>
              </a:spcAft>
              <a:buClr>
                <a:schemeClr val="accent4"/>
              </a:buClr>
              <a:buSzPts val="1000"/>
              <a:buFont typeface="Arial"/>
              <a:buChar char="•"/>
              <a:defRPr sz="1000" b="0" i="0" u="none" strike="noStrike" cap="none">
                <a:solidFill>
                  <a:schemeClr val="accent4"/>
                </a:solidFill>
                <a:latin typeface="Lato"/>
                <a:ea typeface="Lato"/>
                <a:cs typeface="Lato"/>
                <a:sym typeface="Lato"/>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4" name="Google Shape;54;p123"/>
          <p:cNvSpPr txBox="1">
            <a:spLocks noGrp="1"/>
          </p:cNvSpPr>
          <p:nvPr>
            <p:ph type="body" idx="1"/>
          </p:nvPr>
        </p:nvSpPr>
        <p:spPr>
          <a:xfrm>
            <a:off x="584202" y="575841"/>
            <a:ext cx="7953374" cy="383260"/>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0"/>
              </a:spcBef>
              <a:spcAft>
                <a:spcPts val="0"/>
              </a:spcAft>
              <a:buClr>
                <a:schemeClr val="accent1"/>
              </a:buClr>
              <a:buSzPts val="2200"/>
              <a:buFont typeface="Arial"/>
              <a:buNone/>
              <a:defRPr sz="2200" b="0" i="0" u="none" strike="noStrike" cap="none">
                <a:solidFill>
                  <a:schemeClr val="accent1"/>
                </a:solidFill>
                <a:latin typeface="Lato Black"/>
                <a:ea typeface="Lato Black"/>
                <a:cs typeface="Lato Black"/>
                <a:sym typeface="Lato Black"/>
              </a:defRPr>
            </a:lvl1pPr>
            <a:lvl2pPr marL="914400" marR="0" lvl="1" indent="-342900" algn="l">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 name="Google Shape;55;p123"/>
          <p:cNvSpPr txBox="1">
            <a:spLocks noGrp="1"/>
          </p:cNvSpPr>
          <p:nvPr>
            <p:ph type="body" idx="3"/>
          </p:nvPr>
        </p:nvSpPr>
        <p:spPr>
          <a:xfrm>
            <a:off x="593725" y="959101"/>
            <a:ext cx="7953374" cy="141344"/>
          </a:xfrm>
          <a:prstGeom prst="rect">
            <a:avLst/>
          </a:prstGeom>
          <a:noFill/>
          <a:ln>
            <a:noFill/>
          </a:ln>
        </p:spPr>
        <p:txBody>
          <a:bodyPr spcFirstLastPara="1" wrap="square" lIns="91425" tIns="91425" rIns="91425" bIns="91425" anchor="t" anchorCtr="0">
            <a:normAutofit/>
          </a:bodyPr>
          <a:lstStyle>
            <a:lvl1pPr marL="457200" marR="0" lvl="0" indent="-228600" algn="l">
              <a:lnSpc>
                <a:spcPct val="133333"/>
              </a:lnSpc>
              <a:spcBef>
                <a:spcPts val="0"/>
              </a:spcBef>
              <a:spcAft>
                <a:spcPts val="0"/>
              </a:spcAft>
              <a:buClr>
                <a:schemeClr val="accent4"/>
              </a:buClr>
              <a:buSzPts val="900"/>
              <a:buFont typeface="Arial"/>
              <a:buNone/>
              <a:defRPr sz="900" b="0" i="0" u="none" strike="noStrike" cap="none">
                <a:solidFill>
                  <a:schemeClr val="accent4"/>
                </a:solidFill>
                <a:latin typeface="Lato"/>
                <a:ea typeface="Lato"/>
                <a:cs typeface="Lato"/>
                <a:sym typeface="Lato"/>
              </a:defRPr>
            </a:lvl1pPr>
            <a:lvl2pPr marL="914400" marR="0" lvl="1" indent="-342900" algn="l">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 name="Google Shape;56;p123"/>
          <p:cNvSpPr>
            <a:spLocks noGrp="1"/>
          </p:cNvSpPr>
          <p:nvPr>
            <p:ph type="pic" idx="4"/>
          </p:nvPr>
        </p:nvSpPr>
        <p:spPr>
          <a:xfrm>
            <a:off x="2853972" y="1636182"/>
            <a:ext cx="1452033" cy="1563369"/>
          </a:xfrm>
          <a:prstGeom prst="rect">
            <a:avLst/>
          </a:prstGeom>
          <a:noFill/>
          <a:ln>
            <a:noFill/>
          </a:ln>
        </p:spPr>
        <p:txBody>
          <a:bodyPr spcFirstLastPara="1" wrap="square" lIns="91425" tIns="91425" rIns="91425" bIns="91425" anchor="t" anchorCtr="0">
            <a:normAutofit/>
          </a:bodyPr>
          <a:lstStyle>
            <a:lvl1pPr marR="0" lvl="0" algn="l" rtl="0">
              <a:lnSpc>
                <a:spcPct val="90000"/>
              </a:lnSpc>
              <a:spcBef>
                <a:spcPts val="750"/>
              </a:spcBef>
              <a:spcAft>
                <a:spcPts val="0"/>
              </a:spcAft>
              <a:buClr>
                <a:schemeClr val="accent4"/>
              </a:buClr>
              <a:buSzPts val="1000"/>
              <a:buFont typeface="Arial"/>
              <a:buChar char="•"/>
              <a:defRPr sz="1000" b="0" i="0" u="none" strike="noStrike" cap="none">
                <a:solidFill>
                  <a:schemeClr val="accent4"/>
                </a:solidFill>
                <a:latin typeface="Lato"/>
                <a:ea typeface="Lato"/>
                <a:cs typeface="Lato"/>
                <a:sym typeface="Lato"/>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7" name="Google Shape;57;p123"/>
          <p:cNvSpPr>
            <a:spLocks noGrp="1"/>
          </p:cNvSpPr>
          <p:nvPr>
            <p:ph type="pic" idx="5"/>
          </p:nvPr>
        </p:nvSpPr>
        <p:spPr>
          <a:xfrm>
            <a:off x="4817887" y="1636182"/>
            <a:ext cx="1452033" cy="1563369"/>
          </a:xfrm>
          <a:prstGeom prst="rect">
            <a:avLst/>
          </a:prstGeom>
          <a:noFill/>
          <a:ln>
            <a:noFill/>
          </a:ln>
        </p:spPr>
        <p:txBody>
          <a:bodyPr spcFirstLastPara="1" wrap="square" lIns="91425" tIns="91425" rIns="91425" bIns="91425" anchor="t" anchorCtr="0">
            <a:normAutofit/>
          </a:bodyPr>
          <a:lstStyle>
            <a:lvl1pPr marR="0" lvl="0" algn="l" rtl="0">
              <a:lnSpc>
                <a:spcPct val="90000"/>
              </a:lnSpc>
              <a:spcBef>
                <a:spcPts val="750"/>
              </a:spcBef>
              <a:spcAft>
                <a:spcPts val="0"/>
              </a:spcAft>
              <a:buClr>
                <a:schemeClr val="accent4"/>
              </a:buClr>
              <a:buSzPts val="1000"/>
              <a:buFont typeface="Arial"/>
              <a:buChar char="•"/>
              <a:defRPr sz="1000" b="0" i="0" u="none" strike="noStrike" cap="none">
                <a:solidFill>
                  <a:schemeClr val="accent4"/>
                </a:solidFill>
                <a:latin typeface="Lato"/>
                <a:ea typeface="Lato"/>
                <a:cs typeface="Lato"/>
                <a:sym typeface="Lato"/>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8" name="Google Shape;58;p123"/>
          <p:cNvSpPr>
            <a:spLocks noGrp="1"/>
          </p:cNvSpPr>
          <p:nvPr>
            <p:ph type="pic" idx="6"/>
          </p:nvPr>
        </p:nvSpPr>
        <p:spPr>
          <a:xfrm>
            <a:off x="6792064" y="1636182"/>
            <a:ext cx="1452033" cy="1563369"/>
          </a:xfrm>
          <a:prstGeom prst="rect">
            <a:avLst/>
          </a:prstGeom>
          <a:noFill/>
          <a:ln>
            <a:noFill/>
          </a:ln>
        </p:spPr>
        <p:txBody>
          <a:bodyPr spcFirstLastPara="1" wrap="square" lIns="91425" tIns="91425" rIns="91425" bIns="91425" anchor="t" anchorCtr="0">
            <a:normAutofit/>
          </a:bodyPr>
          <a:lstStyle>
            <a:lvl1pPr marR="0" lvl="0" algn="l" rtl="0">
              <a:lnSpc>
                <a:spcPct val="90000"/>
              </a:lnSpc>
              <a:spcBef>
                <a:spcPts val="750"/>
              </a:spcBef>
              <a:spcAft>
                <a:spcPts val="0"/>
              </a:spcAft>
              <a:buClr>
                <a:schemeClr val="accent4"/>
              </a:buClr>
              <a:buSzPts val="1000"/>
              <a:buFont typeface="Arial"/>
              <a:buChar char="•"/>
              <a:defRPr sz="1000" b="0" i="0" u="none" strike="noStrike" cap="none">
                <a:solidFill>
                  <a:schemeClr val="accent4"/>
                </a:solidFill>
                <a:latin typeface="Lato"/>
                <a:ea typeface="Lato"/>
                <a:cs typeface="Lato"/>
                <a:sym typeface="Lato"/>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ur Creative Force 2">
  <p:cSld name="Our Creative Force 2">
    <p:spTree>
      <p:nvGrpSpPr>
        <p:cNvPr id="1" name="Shape 59"/>
        <p:cNvGrpSpPr/>
        <p:nvPr/>
      </p:nvGrpSpPr>
      <p:grpSpPr>
        <a:xfrm>
          <a:off x="0" y="0"/>
          <a:ext cx="0" cy="0"/>
          <a:chOff x="0" y="0"/>
          <a:chExt cx="0" cy="0"/>
        </a:xfrm>
      </p:grpSpPr>
      <p:sp>
        <p:nvSpPr>
          <p:cNvPr id="60" name="Google Shape;60;p124"/>
          <p:cNvSpPr>
            <a:spLocks noGrp="1"/>
          </p:cNvSpPr>
          <p:nvPr>
            <p:ph type="pic" idx="2"/>
          </p:nvPr>
        </p:nvSpPr>
        <p:spPr>
          <a:xfrm>
            <a:off x="593725" y="1543050"/>
            <a:ext cx="2483136" cy="1992630"/>
          </a:xfrm>
          <a:prstGeom prst="rect">
            <a:avLst/>
          </a:prstGeom>
          <a:noFill/>
          <a:ln>
            <a:noFill/>
          </a:ln>
        </p:spPr>
        <p:txBody>
          <a:bodyPr spcFirstLastPara="1" wrap="square" lIns="91425" tIns="91425" rIns="91425" bIns="91425" anchor="t" anchorCtr="0">
            <a:normAutofit/>
          </a:bodyPr>
          <a:lstStyle>
            <a:lvl1pPr marR="0" lvl="0" algn="l" rtl="0">
              <a:lnSpc>
                <a:spcPct val="90000"/>
              </a:lnSpc>
              <a:spcBef>
                <a:spcPts val="750"/>
              </a:spcBef>
              <a:spcAft>
                <a:spcPts val="0"/>
              </a:spcAft>
              <a:buClr>
                <a:schemeClr val="accent4"/>
              </a:buClr>
              <a:buSzPts val="1000"/>
              <a:buFont typeface="Arial"/>
              <a:buChar char="•"/>
              <a:defRPr sz="1000" b="0" i="0" u="none" strike="noStrike" cap="none">
                <a:solidFill>
                  <a:schemeClr val="accent4"/>
                </a:solidFill>
                <a:latin typeface="Lato"/>
                <a:ea typeface="Lato"/>
                <a:cs typeface="Lato"/>
                <a:sym typeface="Lato"/>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1" name="Google Shape;61;p124"/>
          <p:cNvSpPr txBox="1">
            <a:spLocks noGrp="1"/>
          </p:cNvSpPr>
          <p:nvPr>
            <p:ph type="body" idx="1"/>
          </p:nvPr>
        </p:nvSpPr>
        <p:spPr>
          <a:xfrm>
            <a:off x="584202" y="575841"/>
            <a:ext cx="7953374" cy="383260"/>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0"/>
              </a:spcBef>
              <a:spcAft>
                <a:spcPts val="0"/>
              </a:spcAft>
              <a:buClr>
                <a:schemeClr val="accent1"/>
              </a:buClr>
              <a:buSzPts val="2200"/>
              <a:buFont typeface="Arial"/>
              <a:buNone/>
              <a:defRPr sz="2200" b="0" i="0" u="none" strike="noStrike" cap="none">
                <a:solidFill>
                  <a:schemeClr val="accent1"/>
                </a:solidFill>
                <a:latin typeface="Lato Black"/>
                <a:ea typeface="Lato Black"/>
                <a:cs typeface="Lato Black"/>
                <a:sym typeface="Lato Black"/>
              </a:defRPr>
            </a:lvl1pPr>
            <a:lvl2pPr marL="914400" marR="0" lvl="1" indent="-342900" algn="l">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2" name="Google Shape;62;p124"/>
          <p:cNvSpPr txBox="1">
            <a:spLocks noGrp="1"/>
          </p:cNvSpPr>
          <p:nvPr>
            <p:ph type="body" idx="3"/>
          </p:nvPr>
        </p:nvSpPr>
        <p:spPr>
          <a:xfrm>
            <a:off x="593725" y="959101"/>
            <a:ext cx="7953374" cy="141344"/>
          </a:xfrm>
          <a:prstGeom prst="rect">
            <a:avLst/>
          </a:prstGeom>
          <a:noFill/>
          <a:ln>
            <a:noFill/>
          </a:ln>
        </p:spPr>
        <p:txBody>
          <a:bodyPr spcFirstLastPara="1" wrap="square" lIns="91425" tIns="91425" rIns="91425" bIns="91425" anchor="t" anchorCtr="0">
            <a:normAutofit/>
          </a:bodyPr>
          <a:lstStyle>
            <a:lvl1pPr marL="457200" marR="0" lvl="0" indent="-228600" algn="l">
              <a:lnSpc>
                <a:spcPct val="133333"/>
              </a:lnSpc>
              <a:spcBef>
                <a:spcPts val="0"/>
              </a:spcBef>
              <a:spcAft>
                <a:spcPts val="0"/>
              </a:spcAft>
              <a:buClr>
                <a:schemeClr val="accent4"/>
              </a:buClr>
              <a:buSzPts val="900"/>
              <a:buFont typeface="Arial"/>
              <a:buNone/>
              <a:defRPr sz="900" b="0" i="0" u="none" strike="noStrike" cap="none">
                <a:solidFill>
                  <a:schemeClr val="accent4"/>
                </a:solidFill>
                <a:latin typeface="Lato"/>
                <a:ea typeface="Lato"/>
                <a:cs typeface="Lato"/>
                <a:sym typeface="Lato"/>
              </a:defRPr>
            </a:lvl1pPr>
            <a:lvl2pPr marL="914400" marR="0" lvl="1" indent="-342900" algn="l">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3" name="Google Shape;63;p124"/>
          <p:cNvSpPr>
            <a:spLocks noGrp="1"/>
          </p:cNvSpPr>
          <p:nvPr>
            <p:ph type="pic" idx="4"/>
          </p:nvPr>
        </p:nvSpPr>
        <p:spPr>
          <a:xfrm>
            <a:off x="3328844" y="1543050"/>
            <a:ext cx="2483136" cy="1992630"/>
          </a:xfrm>
          <a:prstGeom prst="rect">
            <a:avLst/>
          </a:prstGeom>
          <a:noFill/>
          <a:ln>
            <a:noFill/>
          </a:ln>
        </p:spPr>
        <p:txBody>
          <a:bodyPr spcFirstLastPara="1" wrap="square" lIns="91425" tIns="91425" rIns="91425" bIns="91425" anchor="t" anchorCtr="0">
            <a:normAutofit/>
          </a:bodyPr>
          <a:lstStyle>
            <a:lvl1pPr marR="0" lvl="0" algn="l" rtl="0">
              <a:lnSpc>
                <a:spcPct val="90000"/>
              </a:lnSpc>
              <a:spcBef>
                <a:spcPts val="750"/>
              </a:spcBef>
              <a:spcAft>
                <a:spcPts val="0"/>
              </a:spcAft>
              <a:buClr>
                <a:schemeClr val="accent4"/>
              </a:buClr>
              <a:buSzPts val="1000"/>
              <a:buFont typeface="Arial"/>
              <a:buChar char="•"/>
              <a:defRPr sz="1000" b="0" i="0" u="none" strike="noStrike" cap="none">
                <a:solidFill>
                  <a:schemeClr val="accent4"/>
                </a:solidFill>
                <a:latin typeface="Lato"/>
                <a:ea typeface="Lato"/>
                <a:cs typeface="Lato"/>
                <a:sym typeface="Lato"/>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4" name="Google Shape;64;p124"/>
          <p:cNvSpPr>
            <a:spLocks noGrp="1"/>
          </p:cNvSpPr>
          <p:nvPr>
            <p:ph type="pic" idx="5"/>
          </p:nvPr>
        </p:nvSpPr>
        <p:spPr>
          <a:xfrm>
            <a:off x="6063964" y="1543050"/>
            <a:ext cx="2483136" cy="1992630"/>
          </a:xfrm>
          <a:prstGeom prst="rect">
            <a:avLst/>
          </a:prstGeom>
          <a:noFill/>
          <a:ln>
            <a:noFill/>
          </a:ln>
        </p:spPr>
        <p:txBody>
          <a:bodyPr spcFirstLastPara="1" wrap="square" lIns="91425" tIns="91425" rIns="91425" bIns="91425" anchor="t" anchorCtr="0">
            <a:normAutofit/>
          </a:bodyPr>
          <a:lstStyle>
            <a:lvl1pPr marR="0" lvl="0" algn="l" rtl="0">
              <a:lnSpc>
                <a:spcPct val="90000"/>
              </a:lnSpc>
              <a:spcBef>
                <a:spcPts val="750"/>
              </a:spcBef>
              <a:spcAft>
                <a:spcPts val="0"/>
              </a:spcAft>
              <a:buClr>
                <a:schemeClr val="accent4"/>
              </a:buClr>
              <a:buSzPts val="1000"/>
              <a:buFont typeface="Arial"/>
              <a:buChar char="•"/>
              <a:defRPr sz="1000" b="0" i="0" u="none" strike="noStrike" cap="none">
                <a:solidFill>
                  <a:schemeClr val="accent4"/>
                </a:solidFill>
                <a:latin typeface="Lato"/>
                <a:ea typeface="Lato"/>
                <a:cs typeface="Lato"/>
                <a:sym typeface="Lato"/>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15"/>
          <p:cNvSpPr txBox="1">
            <a:spLocks noGrp="1"/>
          </p:cNvSpPr>
          <p:nvPr>
            <p:ph type="title"/>
          </p:nvPr>
        </p:nvSpPr>
        <p:spPr>
          <a:xfrm>
            <a:off x="802386" y="363474"/>
            <a:ext cx="7543800" cy="1207008"/>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SzPts val="3600"/>
              <a:buFont typeface="Century Gothic"/>
              <a:buNone/>
              <a:defRPr sz="3600" b="1" i="0" u="none" strike="noStrike" cap="none">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15"/>
          <p:cNvSpPr txBox="1">
            <a:spLocks noGrp="1"/>
          </p:cNvSpPr>
          <p:nvPr>
            <p:ph type="body" idx="1"/>
          </p:nvPr>
        </p:nvSpPr>
        <p:spPr>
          <a:xfrm>
            <a:off x="802386" y="1591056"/>
            <a:ext cx="7543800" cy="3038094"/>
          </a:xfrm>
          <a:prstGeom prst="rect">
            <a:avLst/>
          </a:prstGeom>
          <a:noFill/>
          <a:ln>
            <a:noFill/>
          </a:ln>
        </p:spPr>
        <p:txBody>
          <a:bodyPr spcFirstLastPara="1" wrap="square" lIns="91425" tIns="45700" rIns="91425" bIns="45700" anchor="t" anchorCtr="0">
            <a:normAutofit/>
          </a:bodyPr>
          <a:lstStyle>
            <a:lvl1pPr marL="457200" marR="0" lvl="0" indent="-309562" algn="l" rtl="0">
              <a:lnSpc>
                <a:spcPct val="90000"/>
              </a:lnSpc>
              <a:spcBef>
                <a:spcPts val="900"/>
              </a:spcBef>
              <a:spcAft>
                <a:spcPts val="0"/>
              </a:spcAft>
              <a:buClr>
                <a:schemeClr val="accent2"/>
              </a:buClr>
              <a:buSzPts val="1275"/>
              <a:buFont typeface="Noto Sans Symbols"/>
              <a:buChar char="▪"/>
              <a:defRPr sz="1500" b="0" i="0" u="none" strike="noStrike" cap="none">
                <a:solidFill>
                  <a:schemeClr val="dk1"/>
                </a:solidFill>
                <a:latin typeface="Bookman Old Style"/>
                <a:ea typeface="Bookman Old Style"/>
                <a:cs typeface="Bookman Old Style"/>
                <a:sym typeface="Bookman Old Style"/>
              </a:defRPr>
            </a:lvl1pPr>
            <a:lvl2pPr marL="914400" marR="0" lvl="1" indent="-301466" algn="l" rtl="0">
              <a:lnSpc>
                <a:spcPct val="90000"/>
              </a:lnSpc>
              <a:spcBef>
                <a:spcPts val="300"/>
              </a:spcBef>
              <a:spcAft>
                <a:spcPts val="0"/>
              </a:spcAft>
              <a:buClr>
                <a:schemeClr val="accent2"/>
              </a:buClr>
              <a:buSzPts val="1148"/>
              <a:buFont typeface="Noto Sans Symbols"/>
              <a:buChar char="▪"/>
              <a:defRPr sz="1350" b="0" i="0" u="none" strike="noStrike" cap="none">
                <a:solidFill>
                  <a:schemeClr val="dk1"/>
                </a:solidFill>
                <a:latin typeface="Bookman Old Style"/>
                <a:ea typeface="Bookman Old Style"/>
                <a:cs typeface="Bookman Old Style"/>
                <a:sym typeface="Bookman Old Style"/>
              </a:defRPr>
            </a:lvl2pPr>
            <a:lvl3pPr marL="1371600" marR="0" lvl="2" indent="-293369" algn="l" rtl="0">
              <a:lnSpc>
                <a:spcPct val="90000"/>
              </a:lnSpc>
              <a:spcBef>
                <a:spcPts val="300"/>
              </a:spcBef>
              <a:spcAft>
                <a:spcPts val="0"/>
              </a:spcAft>
              <a:buClr>
                <a:schemeClr val="accent2"/>
              </a:buClr>
              <a:buSzPts val="1020"/>
              <a:buFont typeface="Noto Sans Symbols"/>
              <a:buChar char="▪"/>
              <a:defRPr sz="1200" b="0" i="0" u="none" strike="noStrike" cap="none">
                <a:solidFill>
                  <a:schemeClr val="dk1"/>
                </a:solidFill>
                <a:latin typeface="Bookman Old Style"/>
                <a:ea typeface="Bookman Old Style"/>
                <a:cs typeface="Bookman Old Style"/>
                <a:sym typeface="Bookman Old Style"/>
              </a:defRPr>
            </a:lvl3pPr>
            <a:lvl4pPr marL="1828800" marR="0" lvl="3" indent="-293369" algn="l" rtl="0">
              <a:lnSpc>
                <a:spcPct val="90000"/>
              </a:lnSpc>
              <a:spcBef>
                <a:spcPts val="300"/>
              </a:spcBef>
              <a:spcAft>
                <a:spcPts val="0"/>
              </a:spcAft>
              <a:buClr>
                <a:schemeClr val="accent2"/>
              </a:buClr>
              <a:buSzPts val="1020"/>
              <a:buFont typeface="Noto Sans Symbols"/>
              <a:buChar char="▪"/>
              <a:defRPr sz="1200" b="0" i="0" u="none" strike="noStrike" cap="none">
                <a:solidFill>
                  <a:schemeClr val="dk1"/>
                </a:solidFill>
                <a:latin typeface="Bookman Old Style"/>
                <a:ea typeface="Bookman Old Style"/>
                <a:cs typeface="Bookman Old Style"/>
                <a:sym typeface="Bookman Old Style"/>
              </a:defRPr>
            </a:lvl4pPr>
            <a:lvl5pPr marL="2286000" marR="0" lvl="4" indent="-293370" algn="l" rtl="0">
              <a:lnSpc>
                <a:spcPct val="90000"/>
              </a:lnSpc>
              <a:spcBef>
                <a:spcPts val="300"/>
              </a:spcBef>
              <a:spcAft>
                <a:spcPts val="0"/>
              </a:spcAft>
              <a:buClr>
                <a:schemeClr val="accent2"/>
              </a:buClr>
              <a:buSzPts val="1020"/>
              <a:buFont typeface="Noto Sans Symbols"/>
              <a:buChar char="▪"/>
              <a:defRPr sz="1200" b="0" i="0" u="none" strike="noStrike" cap="none">
                <a:solidFill>
                  <a:schemeClr val="dk1"/>
                </a:solidFill>
                <a:latin typeface="Bookman Old Style"/>
                <a:ea typeface="Bookman Old Style"/>
                <a:cs typeface="Bookman Old Style"/>
                <a:sym typeface="Bookman Old Style"/>
              </a:defRPr>
            </a:lvl5pPr>
            <a:lvl6pPr marL="2743200" marR="0" lvl="5" indent="-293370" algn="l" rtl="0">
              <a:lnSpc>
                <a:spcPct val="90000"/>
              </a:lnSpc>
              <a:spcBef>
                <a:spcPts val="300"/>
              </a:spcBef>
              <a:spcAft>
                <a:spcPts val="0"/>
              </a:spcAft>
              <a:buClr>
                <a:schemeClr val="accent2"/>
              </a:buClr>
              <a:buSzPts val="1020"/>
              <a:buFont typeface="Noto Sans Symbols"/>
              <a:buChar char="▪"/>
              <a:defRPr sz="1200" b="0" i="0" u="none" strike="noStrike" cap="none">
                <a:solidFill>
                  <a:schemeClr val="dk1"/>
                </a:solidFill>
                <a:latin typeface="Bookman Old Style"/>
                <a:ea typeface="Bookman Old Style"/>
                <a:cs typeface="Bookman Old Style"/>
                <a:sym typeface="Bookman Old Style"/>
              </a:defRPr>
            </a:lvl6pPr>
            <a:lvl7pPr marL="3200400" marR="0" lvl="6" indent="-293370" algn="l" rtl="0">
              <a:lnSpc>
                <a:spcPct val="90000"/>
              </a:lnSpc>
              <a:spcBef>
                <a:spcPts val="300"/>
              </a:spcBef>
              <a:spcAft>
                <a:spcPts val="0"/>
              </a:spcAft>
              <a:buClr>
                <a:schemeClr val="accent2"/>
              </a:buClr>
              <a:buSzPts val="1020"/>
              <a:buFont typeface="Noto Sans Symbols"/>
              <a:buChar char="▪"/>
              <a:defRPr sz="1200" b="0" i="0" u="none" strike="noStrike" cap="none">
                <a:solidFill>
                  <a:schemeClr val="dk1"/>
                </a:solidFill>
                <a:latin typeface="Bookman Old Style"/>
                <a:ea typeface="Bookman Old Style"/>
                <a:cs typeface="Bookman Old Style"/>
                <a:sym typeface="Bookman Old Style"/>
              </a:defRPr>
            </a:lvl7pPr>
            <a:lvl8pPr marL="3657600" marR="0" lvl="7" indent="-293370" algn="l" rtl="0">
              <a:lnSpc>
                <a:spcPct val="90000"/>
              </a:lnSpc>
              <a:spcBef>
                <a:spcPts val="300"/>
              </a:spcBef>
              <a:spcAft>
                <a:spcPts val="0"/>
              </a:spcAft>
              <a:buClr>
                <a:schemeClr val="accent2"/>
              </a:buClr>
              <a:buSzPts val="1020"/>
              <a:buFont typeface="Noto Sans Symbols"/>
              <a:buChar char="▪"/>
              <a:defRPr sz="1200" b="0" i="0" u="none" strike="noStrike" cap="none">
                <a:solidFill>
                  <a:schemeClr val="dk1"/>
                </a:solidFill>
                <a:latin typeface="Bookman Old Style"/>
                <a:ea typeface="Bookman Old Style"/>
                <a:cs typeface="Bookman Old Style"/>
                <a:sym typeface="Bookman Old Style"/>
              </a:defRPr>
            </a:lvl8pPr>
            <a:lvl9pPr marL="4114800" marR="0" lvl="8" indent="-293370" algn="l" rtl="0">
              <a:lnSpc>
                <a:spcPct val="90000"/>
              </a:lnSpc>
              <a:spcBef>
                <a:spcPts val="300"/>
              </a:spcBef>
              <a:spcAft>
                <a:spcPts val="150"/>
              </a:spcAft>
              <a:buClr>
                <a:schemeClr val="accent2"/>
              </a:buClr>
              <a:buSzPts val="1020"/>
              <a:buFont typeface="Noto Sans Symbols"/>
              <a:buChar char="▪"/>
              <a:defRPr sz="1200" b="0" i="0" u="none" strike="noStrike" cap="none">
                <a:solidFill>
                  <a:schemeClr val="dk1"/>
                </a:solidFill>
                <a:latin typeface="Bookman Old Style"/>
                <a:ea typeface="Bookman Old Style"/>
                <a:cs typeface="Bookman Old Style"/>
                <a:sym typeface="Bookman Old Style"/>
              </a:defRPr>
            </a:lvl9pPr>
          </a:lstStyle>
          <a:p>
            <a:endParaRPr/>
          </a:p>
        </p:txBody>
      </p:sp>
      <p:sp>
        <p:nvSpPr>
          <p:cNvPr id="12" name="Google Shape;12;p115"/>
          <p:cNvSpPr txBox="1">
            <a:spLocks noGrp="1"/>
          </p:cNvSpPr>
          <p:nvPr>
            <p:ph type="dt" idx="10"/>
          </p:nvPr>
        </p:nvSpPr>
        <p:spPr>
          <a:xfrm>
            <a:off x="5973318" y="4704588"/>
            <a:ext cx="2455164" cy="273844"/>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825" b="0" i="0" u="none" strike="noStrike" cap="none">
                <a:solidFill>
                  <a:srgbClr val="4E4440"/>
                </a:solidFill>
                <a:latin typeface="Bookman Old Style"/>
                <a:ea typeface="Bookman Old Style"/>
                <a:cs typeface="Bookman Old Style"/>
                <a:sym typeface="Bookman Old Style"/>
              </a:defRPr>
            </a:lvl1pPr>
            <a:lvl2pPr marR="0" lvl="1"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2pPr>
            <a:lvl3pPr marR="0" lvl="2"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3pPr>
            <a:lvl4pPr marR="0" lvl="3"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4pPr>
            <a:lvl5pPr marR="0" lvl="4"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5pPr>
            <a:lvl6pPr marR="0" lvl="5"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6pPr>
            <a:lvl7pPr marR="0" lvl="6"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7pPr>
            <a:lvl8pPr marR="0" lvl="7"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8pPr>
            <a:lvl9pPr marR="0" lvl="8"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9pPr>
          </a:lstStyle>
          <a:p>
            <a:endParaRPr/>
          </a:p>
        </p:txBody>
      </p:sp>
      <p:sp>
        <p:nvSpPr>
          <p:cNvPr id="13" name="Google Shape;13;p115"/>
          <p:cNvSpPr txBox="1">
            <a:spLocks noGrp="1"/>
          </p:cNvSpPr>
          <p:nvPr>
            <p:ph type="ftr" idx="11"/>
          </p:nvPr>
        </p:nvSpPr>
        <p:spPr>
          <a:xfrm>
            <a:off x="816102" y="4704588"/>
            <a:ext cx="4745736"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825" b="0" i="0" u="none" strike="noStrike" cap="none">
                <a:solidFill>
                  <a:srgbClr val="4E4440"/>
                </a:solidFill>
                <a:latin typeface="Bookman Old Style"/>
                <a:ea typeface="Bookman Old Style"/>
                <a:cs typeface="Bookman Old Style"/>
                <a:sym typeface="Bookman Old Style"/>
              </a:defRPr>
            </a:lvl1pPr>
            <a:lvl2pPr marR="0" lvl="1"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2pPr>
            <a:lvl3pPr marR="0" lvl="2"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3pPr>
            <a:lvl4pPr marR="0" lvl="3"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4pPr>
            <a:lvl5pPr marR="0" lvl="4"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5pPr>
            <a:lvl6pPr marR="0" lvl="5"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6pPr>
            <a:lvl7pPr marR="0" lvl="6"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7pPr>
            <a:lvl8pPr marR="0" lvl="7"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8pPr>
            <a:lvl9pPr marR="0" lvl="8"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9pPr>
          </a:lstStyle>
          <a:p>
            <a:endParaRPr/>
          </a:p>
        </p:txBody>
      </p:sp>
      <p:sp>
        <p:nvSpPr>
          <p:cNvPr id="14" name="Google Shape;14;p115"/>
          <p:cNvSpPr txBox="1">
            <a:spLocks noGrp="1"/>
          </p:cNvSpPr>
          <p:nvPr>
            <p:ph type="sldNum" idx="12"/>
          </p:nvPr>
        </p:nvSpPr>
        <p:spPr>
          <a:xfrm>
            <a:off x="8483346" y="4704588"/>
            <a:ext cx="480060" cy="273844"/>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050" b="1" i="0" u="none" strike="noStrike" cap="none">
                <a:solidFill>
                  <a:srgbClr val="FFFFFF"/>
                </a:solidFill>
                <a:latin typeface="Century Gothic"/>
                <a:ea typeface="Century Gothic"/>
                <a:cs typeface="Century Gothic"/>
                <a:sym typeface="Century Gothic"/>
              </a:defRPr>
            </a:lvl1pPr>
            <a:lvl2pPr marL="0" marR="0" lvl="1" indent="0" algn="ctr" rtl="0">
              <a:spcBef>
                <a:spcPts val="0"/>
              </a:spcBef>
              <a:buNone/>
              <a:defRPr sz="1050" b="1" i="0" u="none" strike="noStrike" cap="none">
                <a:solidFill>
                  <a:srgbClr val="FFFFFF"/>
                </a:solidFill>
                <a:latin typeface="Century Gothic"/>
                <a:ea typeface="Century Gothic"/>
                <a:cs typeface="Century Gothic"/>
                <a:sym typeface="Century Gothic"/>
              </a:defRPr>
            </a:lvl2pPr>
            <a:lvl3pPr marL="0" marR="0" lvl="2" indent="0" algn="ctr" rtl="0">
              <a:spcBef>
                <a:spcPts val="0"/>
              </a:spcBef>
              <a:buNone/>
              <a:defRPr sz="1050" b="1" i="0" u="none" strike="noStrike" cap="none">
                <a:solidFill>
                  <a:srgbClr val="FFFFFF"/>
                </a:solidFill>
                <a:latin typeface="Century Gothic"/>
                <a:ea typeface="Century Gothic"/>
                <a:cs typeface="Century Gothic"/>
                <a:sym typeface="Century Gothic"/>
              </a:defRPr>
            </a:lvl3pPr>
            <a:lvl4pPr marL="0" marR="0" lvl="3" indent="0" algn="ctr" rtl="0">
              <a:spcBef>
                <a:spcPts val="0"/>
              </a:spcBef>
              <a:buNone/>
              <a:defRPr sz="1050" b="1" i="0" u="none" strike="noStrike" cap="none">
                <a:solidFill>
                  <a:srgbClr val="FFFFFF"/>
                </a:solidFill>
                <a:latin typeface="Century Gothic"/>
                <a:ea typeface="Century Gothic"/>
                <a:cs typeface="Century Gothic"/>
                <a:sym typeface="Century Gothic"/>
              </a:defRPr>
            </a:lvl4pPr>
            <a:lvl5pPr marL="0" marR="0" lvl="4" indent="0" algn="ctr" rtl="0">
              <a:spcBef>
                <a:spcPts val="0"/>
              </a:spcBef>
              <a:buNone/>
              <a:defRPr sz="1050" b="1" i="0" u="none" strike="noStrike" cap="none">
                <a:solidFill>
                  <a:srgbClr val="FFFFFF"/>
                </a:solidFill>
                <a:latin typeface="Century Gothic"/>
                <a:ea typeface="Century Gothic"/>
                <a:cs typeface="Century Gothic"/>
                <a:sym typeface="Century Gothic"/>
              </a:defRPr>
            </a:lvl5pPr>
            <a:lvl6pPr marL="0" marR="0" lvl="5" indent="0" algn="ctr" rtl="0">
              <a:spcBef>
                <a:spcPts val="0"/>
              </a:spcBef>
              <a:buNone/>
              <a:defRPr sz="1050" b="1" i="0" u="none" strike="noStrike" cap="none">
                <a:solidFill>
                  <a:srgbClr val="FFFFFF"/>
                </a:solidFill>
                <a:latin typeface="Century Gothic"/>
                <a:ea typeface="Century Gothic"/>
                <a:cs typeface="Century Gothic"/>
                <a:sym typeface="Century Gothic"/>
              </a:defRPr>
            </a:lvl6pPr>
            <a:lvl7pPr marL="0" marR="0" lvl="6" indent="0" algn="ctr" rtl="0">
              <a:spcBef>
                <a:spcPts val="0"/>
              </a:spcBef>
              <a:buNone/>
              <a:defRPr sz="1050" b="1" i="0" u="none" strike="noStrike" cap="none">
                <a:solidFill>
                  <a:srgbClr val="FFFFFF"/>
                </a:solidFill>
                <a:latin typeface="Century Gothic"/>
                <a:ea typeface="Century Gothic"/>
                <a:cs typeface="Century Gothic"/>
                <a:sym typeface="Century Gothic"/>
              </a:defRPr>
            </a:lvl7pPr>
            <a:lvl8pPr marL="0" marR="0" lvl="7" indent="0" algn="ctr" rtl="0">
              <a:spcBef>
                <a:spcPts val="0"/>
              </a:spcBef>
              <a:buNone/>
              <a:defRPr sz="1050" b="1" i="0" u="none" strike="noStrike" cap="none">
                <a:solidFill>
                  <a:srgbClr val="FFFFFF"/>
                </a:solidFill>
                <a:latin typeface="Century Gothic"/>
                <a:ea typeface="Century Gothic"/>
                <a:cs typeface="Century Gothic"/>
                <a:sym typeface="Century Gothic"/>
              </a:defRPr>
            </a:lvl8pPr>
            <a:lvl9pPr marL="0" marR="0" lvl="8" indent="0" algn="ctr" rtl="0">
              <a:spcBef>
                <a:spcPts val="0"/>
              </a:spcBef>
              <a:buNone/>
              <a:defRPr sz="1050" b="1" i="0" u="none" strike="noStrike" cap="none">
                <a:solidFill>
                  <a:srgbClr val="FFFFFF"/>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pic>
        <p:nvPicPr>
          <p:cNvPr id="15" name="Google Shape;15;p115"/>
          <p:cNvPicPr preferRelativeResize="0"/>
          <p:nvPr/>
        </p:nvPicPr>
        <p:blipFill rotWithShape="1">
          <a:blip r:embed="rId37">
            <a:alphaModFix/>
          </a:blip>
          <a:srcRect/>
          <a:stretch/>
        </p:blipFill>
        <p:spPr>
          <a:xfrm>
            <a:off x="8191713" y="4887100"/>
            <a:ext cx="851703" cy="15257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5.jp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6.jp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28.png"/><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hyperlink" Target="https://pc.onelakeofwine.com/" TargetMode="External"/><Relationship Id="rId5" Type="http://schemas.openxmlformats.org/officeDocument/2006/relationships/image" Target="../media/image35.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8.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6.jp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9.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8.jpg"/><Relationship Id="rId5" Type="http://schemas.openxmlformats.org/officeDocument/2006/relationships/image" Target="../media/image17.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
          <p:cNvSpPr/>
          <p:nvPr/>
        </p:nvSpPr>
        <p:spPr>
          <a:xfrm>
            <a:off x="7827264" y="4672584"/>
            <a:ext cx="1316736" cy="47091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Bookman Old Style"/>
              <a:ea typeface="Bookman Old Style"/>
              <a:cs typeface="Bookman Old Style"/>
              <a:sym typeface="Bookman Old Style"/>
            </a:endParaRPr>
          </a:p>
        </p:txBody>
      </p:sp>
      <p:pic>
        <p:nvPicPr>
          <p:cNvPr id="219" name="Google Shape;219;p1" descr="Ein Bild, das Person, Mann, Kleidung, Zähne enthält.&#10;&#10;&#10;&#10;Automatisch generierte Beschreibung"/>
          <p:cNvPicPr preferRelativeResize="0"/>
          <p:nvPr/>
        </p:nvPicPr>
        <p:blipFill rotWithShape="1">
          <a:blip r:embed="rId3">
            <a:alphaModFix amt="86000"/>
            <a:duotone>
              <a:prstClr val="black"/>
              <a:schemeClr val="tx2">
                <a:tint val="45000"/>
                <a:satMod val="400000"/>
              </a:schemeClr>
            </a:duotone>
            <a:extLst>
              <a:ext uri="{BEBA8EAE-BF5A-486C-A8C5-ECC9F3942E4B}">
                <a14:imgProps xmlns:a14="http://schemas.microsoft.com/office/drawing/2010/main">
                  <a14:imgLayer r:embed="rId4">
                    <a14:imgEffect>
                      <a14:saturation sat="0"/>
                    </a14:imgEffect>
                  </a14:imgLayer>
                </a14:imgProps>
              </a:ext>
            </a:extLst>
          </a:blip>
          <a:srcRect l="-1999"/>
          <a:stretch/>
        </p:blipFill>
        <p:spPr>
          <a:xfrm>
            <a:off x="-264025" y="0"/>
            <a:ext cx="9590524" cy="5289101"/>
          </a:xfrm>
          <a:prstGeom prst="rect">
            <a:avLst/>
          </a:prstGeom>
          <a:noFill/>
          <a:ln>
            <a:noFill/>
          </a:ln>
          <a:effectLst>
            <a:outerShdw blurRad="57150" dist="19050" dir="5400000" algn="bl" rotWithShape="0">
              <a:srgbClr val="000000">
                <a:alpha val="43000"/>
              </a:srgbClr>
            </a:outerShdw>
          </a:effectLst>
        </p:spPr>
      </p:pic>
      <p:grpSp>
        <p:nvGrpSpPr>
          <p:cNvPr id="220" name="Google Shape;220;p1"/>
          <p:cNvGrpSpPr/>
          <p:nvPr/>
        </p:nvGrpSpPr>
        <p:grpSpPr>
          <a:xfrm>
            <a:off x="341278" y="1145130"/>
            <a:ext cx="3992254" cy="1746504"/>
            <a:chOff x="857250" y="1847088"/>
            <a:chExt cx="4702302" cy="1746504"/>
          </a:xfrm>
        </p:grpSpPr>
        <p:sp>
          <p:nvSpPr>
            <p:cNvPr id="221" name="Google Shape;221;p1"/>
            <p:cNvSpPr/>
            <p:nvPr/>
          </p:nvSpPr>
          <p:spPr>
            <a:xfrm>
              <a:off x="857250" y="1847088"/>
              <a:ext cx="4702302" cy="1746504"/>
            </a:xfrm>
            <a:prstGeom prst="rect">
              <a:avLst/>
            </a:prstGeom>
            <a:solidFill>
              <a:srgbClr val="FFFFFF"/>
            </a:solid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sz="3800">
                  <a:solidFill>
                    <a:schemeClr val="dk1"/>
                  </a:solidFill>
                  <a:latin typeface="Caveat"/>
                  <a:ea typeface="Caveat"/>
                  <a:cs typeface="Caveat"/>
                  <a:sym typeface="Caveat"/>
                </a:rPr>
                <a:t>Machine Learning</a:t>
              </a:r>
              <a:endParaRPr sz="3800">
                <a:solidFill>
                  <a:schemeClr val="dk1"/>
                </a:solidFill>
                <a:latin typeface="Caveat"/>
                <a:ea typeface="Caveat"/>
                <a:cs typeface="Caveat"/>
                <a:sym typeface="Caveat"/>
              </a:endParaRPr>
            </a:p>
            <a:p>
              <a:pPr marL="0" lvl="0" indent="0" algn="l" rtl="0">
                <a:spcBef>
                  <a:spcPts val="0"/>
                </a:spcBef>
                <a:spcAft>
                  <a:spcPts val="0"/>
                </a:spcAft>
                <a:buClr>
                  <a:schemeClr val="dk1"/>
                </a:buClr>
                <a:buSzPts val="1100"/>
                <a:buFont typeface="Arial"/>
                <a:buNone/>
              </a:pPr>
              <a:r>
                <a:rPr lang="en-US" sz="3800">
                  <a:solidFill>
                    <a:schemeClr val="dk1"/>
                  </a:solidFill>
                  <a:latin typeface="Caveat"/>
                  <a:ea typeface="Caveat"/>
                  <a:cs typeface="Caveat"/>
                  <a:sym typeface="Caveat"/>
                </a:rPr>
                <a:t>&amp; Facial Recognition</a:t>
              </a:r>
              <a:endParaRPr sz="3800">
                <a:solidFill>
                  <a:schemeClr val="dk1"/>
                </a:solidFill>
                <a:latin typeface="Caveat"/>
                <a:ea typeface="Caveat"/>
                <a:cs typeface="Caveat"/>
                <a:sym typeface="Caveat"/>
              </a:endParaRPr>
            </a:p>
            <a:p>
              <a:pPr marL="0" marR="0" lvl="0" indent="0" algn="ctr" rtl="0">
                <a:lnSpc>
                  <a:spcPct val="100000"/>
                </a:lnSpc>
                <a:spcBef>
                  <a:spcPts val="0"/>
                </a:spcBef>
                <a:spcAft>
                  <a:spcPts val="0"/>
                </a:spcAft>
                <a:buClr>
                  <a:srgbClr val="000000"/>
                </a:buClr>
                <a:buSzPts val="1287"/>
                <a:buFont typeface="Arial"/>
                <a:buNone/>
              </a:pPr>
              <a:endParaRPr sz="1287">
                <a:solidFill>
                  <a:schemeClr val="lt1"/>
                </a:solidFill>
                <a:latin typeface="Calibri"/>
                <a:ea typeface="Calibri"/>
                <a:cs typeface="Calibri"/>
                <a:sym typeface="Calibri"/>
              </a:endParaRPr>
            </a:p>
          </p:txBody>
        </p:sp>
        <p:cxnSp>
          <p:nvCxnSpPr>
            <p:cNvPr id="222" name="Google Shape;222;p1"/>
            <p:cNvCxnSpPr/>
            <p:nvPr/>
          </p:nvCxnSpPr>
          <p:spPr>
            <a:xfrm>
              <a:off x="1340170" y="2086315"/>
              <a:ext cx="742950" cy="0"/>
            </a:xfrm>
            <a:prstGeom prst="straightConnector1">
              <a:avLst/>
            </a:prstGeom>
            <a:noFill/>
            <a:ln w="28575" cap="flat" cmpd="sng">
              <a:solidFill>
                <a:schemeClr val="lt1"/>
              </a:solidFill>
              <a:prstDash val="solid"/>
              <a:miter lim="800000"/>
              <a:headEnd type="none" w="sm" len="sm"/>
              <a:tailEnd type="none" w="sm" len="sm"/>
            </a:ln>
          </p:spPr>
        </p:cxnSp>
      </p:grpSp>
      <p:grpSp>
        <p:nvGrpSpPr>
          <p:cNvPr id="223" name="Google Shape;223;p1"/>
          <p:cNvGrpSpPr/>
          <p:nvPr/>
        </p:nvGrpSpPr>
        <p:grpSpPr>
          <a:xfrm>
            <a:off x="375178" y="2449008"/>
            <a:ext cx="3924456" cy="1454031"/>
            <a:chOff x="906775" y="2171696"/>
            <a:chExt cx="4702200" cy="4594094"/>
          </a:xfrm>
        </p:grpSpPr>
        <p:sp>
          <p:nvSpPr>
            <p:cNvPr id="224" name="Google Shape;224;p1"/>
            <p:cNvSpPr/>
            <p:nvPr/>
          </p:nvSpPr>
          <p:spPr>
            <a:xfrm>
              <a:off x="906775" y="5019190"/>
              <a:ext cx="4702200" cy="1746600"/>
            </a:xfrm>
            <a:prstGeom prst="rect">
              <a:avLst/>
            </a:prstGeom>
            <a:solidFill>
              <a:srgbClr val="086FD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87"/>
                <a:buFont typeface="Arial"/>
                <a:buNone/>
              </a:pPr>
              <a:endParaRPr sz="1287" b="0" i="0" u="none" strike="noStrike" cap="none" dirty="0">
                <a:solidFill>
                  <a:schemeClr val="lt1"/>
                </a:solidFill>
                <a:latin typeface="Calibri"/>
                <a:ea typeface="Calibri"/>
                <a:cs typeface="Calibri"/>
                <a:sym typeface="Calibri"/>
              </a:endParaRPr>
            </a:p>
          </p:txBody>
        </p:sp>
        <p:sp>
          <p:nvSpPr>
            <p:cNvPr id="225" name="Google Shape;225;p1"/>
            <p:cNvSpPr txBox="1"/>
            <p:nvPr/>
          </p:nvSpPr>
          <p:spPr>
            <a:xfrm>
              <a:off x="1340170" y="2171696"/>
              <a:ext cx="3835406" cy="743681"/>
            </a:xfrm>
            <a:prstGeom prst="rect">
              <a:avLst/>
            </a:prstGeom>
            <a:noFill/>
            <a:ln>
              <a:noFill/>
            </a:ln>
          </p:spPr>
          <p:txBody>
            <a:bodyPr spcFirstLastPara="1" wrap="square" lIns="0" tIns="0" rIns="0" bIns="0" anchor="t" anchorCtr="0">
              <a:noAutofit/>
            </a:bodyPr>
            <a:lstStyle/>
            <a:p>
              <a:pPr marL="0" marR="0" lvl="0" indent="0" algn="l" rtl="0">
                <a:lnSpc>
                  <a:spcPct val="112500"/>
                </a:lnSpc>
                <a:spcBef>
                  <a:spcPts val="0"/>
                </a:spcBef>
                <a:spcAft>
                  <a:spcPts val="0"/>
                </a:spcAft>
                <a:buClr>
                  <a:srgbClr val="000000"/>
                </a:buClr>
                <a:buSzPts val="2600"/>
                <a:buFont typeface="Arial"/>
                <a:buNone/>
              </a:pPr>
              <a:endParaRPr sz="2200" b="0" i="0" u="none" strike="noStrike" cap="none">
                <a:latin typeface="Arial"/>
                <a:ea typeface="Arial"/>
                <a:cs typeface="Arial"/>
                <a:sym typeface="Arial"/>
              </a:endParaRPr>
            </a:p>
          </p:txBody>
        </p:sp>
      </p:grpSp>
      <p:sp>
        <p:nvSpPr>
          <p:cNvPr id="226" name="Google Shape;226;p1"/>
          <p:cNvSpPr txBox="1"/>
          <p:nvPr/>
        </p:nvSpPr>
        <p:spPr>
          <a:xfrm>
            <a:off x="556825" y="3295550"/>
            <a:ext cx="3590400" cy="471000"/>
          </a:xfrm>
          <a:prstGeom prst="rect">
            <a:avLst/>
          </a:prstGeom>
          <a:noFill/>
          <a:ln>
            <a:noFill/>
          </a:ln>
        </p:spPr>
        <p:txBody>
          <a:bodyPr spcFirstLastPara="1" wrap="square" lIns="91425" tIns="91425" rIns="91425" bIns="91425" anchor="t" anchorCtr="0">
            <a:noAutofit/>
          </a:bodyPr>
          <a:lstStyle/>
          <a:p>
            <a:pPr marL="0" lvl="0" indent="0" algn="l" rtl="0">
              <a:lnSpc>
                <a:spcPct val="112500"/>
              </a:lnSpc>
              <a:spcBef>
                <a:spcPts val="0"/>
              </a:spcBef>
              <a:spcAft>
                <a:spcPts val="0"/>
              </a:spcAft>
              <a:buNone/>
            </a:pPr>
            <a:r>
              <a:rPr lang="en-US" sz="1500" b="1" dirty="0">
                <a:solidFill>
                  <a:schemeClr val="lt1"/>
                </a:solidFill>
                <a:latin typeface="Caveat"/>
                <a:ea typeface="Caveat"/>
                <a:cs typeface="Caveat"/>
                <a:sym typeface="Caveat"/>
              </a:rPr>
              <a:t>August 15th, 2020</a:t>
            </a:r>
            <a:endParaRPr sz="1500" b="1" dirty="0">
              <a:solidFill>
                <a:schemeClr val="lt1"/>
              </a:solidFill>
              <a:latin typeface="Caveat"/>
              <a:ea typeface="Caveat"/>
              <a:cs typeface="Caveat"/>
              <a:sym typeface="Caveat"/>
            </a:endParaRPr>
          </a:p>
          <a:p>
            <a:pPr marL="0" lvl="0" indent="0" algn="l" rtl="0">
              <a:lnSpc>
                <a:spcPct val="112500"/>
              </a:lnSpc>
              <a:spcBef>
                <a:spcPts val="0"/>
              </a:spcBef>
              <a:spcAft>
                <a:spcPts val="0"/>
              </a:spcAft>
              <a:buNone/>
            </a:pPr>
            <a:r>
              <a:rPr lang="en-US" sz="1500" b="1" dirty="0">
                <a:solidFill>
                  <a:schemeClr val="lt1"/>
                </a:solidFill>
                <a:latin typeface="Caveat"/>
                <a:ea typeface="Caveat"/>
                <a:cs typeface="Caveat"/>
                <a:sym typeface="Caveat"/>
              </a:rPr>
              <a:t>James, Paul, Tanvir, Nicky, Fabienne</a:t>
            </a:r>
            <a:endParaRPr sz="1500" b="1" dirty="0">
              <a:solidFill>
                <a:schemeClr val="lt1"/>
              </a:solidFill>
              <a:latin typeface="Caveat"/>
              <a:ea typeface="Caveat"/>
              <a:cs typeface="Caveat"/>
              <a:sym typeface="Cave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pic>
        <p:nvPicPr>
          <p:cNvPr id="20" name="Picture 19">
            <a:extLst>
              <a:ext uri="{FF2B5EF4-FFF2-40B4-BE49-F238E27FC236}">
                <a16:creationId xmlns:a16="http://schemas.microsoft.com/office/drawing/2014/main" id="{4D8ED79C-5C8B-9C40-B1C4-E87B2C03220D}"/>
              </a:ext>
            </a:extLst>
          </p:cNvPr>
          <p:cNvPicPr>
            <a:picLocks noChangeAspect="1"/>
          </p:cNvPicPr>
          <p:nvPr/>
        </p:nvPicPr>
        <p:blipFill rotWithShape="1">
          <a:blip r:embed="rId3">
            <a:alphaModFix amt="35000"/>
          </a:blip>
          <a:srcRect t="78298" b="2"/>
          <a:stretch/>
        </p:blipFill>
        <p:spPr>
          <a:xfrm>
            <a:off x="0" y="4424147"/>
            <a:ext cx="9144000" cy="750323"/>
          </a:xfrm>
          <a:prstGeom prst="rect">
            <a:avLst/>
          </a:prstGeom>
          <a:effectLst>
            <a:outerShdw blurRad="50800" dist="50800" dir="5400000" algn="ctr" rotWithShape="0">
              <a:srgbClr val="000000">
                <a:alpha val="64000"/>
              </a:srgbClr>
            </a:outerShdw>
          </a:effectLst>
        </p:spPr>
      </p:pic>
      <p:pic>
        <p:nvPicPr>
          <p:cNvPr id="19" name="Picture 18">
            <a:extLst>
              <a:ext uri="{FF2B5EF4-FFF2-40B4-BE49-F238E27FC236}">
                <a16:creationId xmlns:a16="http://schemas.microsoft.com/office/drawing/2014/main" id="{B0617283-6A75-2948-A2B0-E1CA91EDFA56}"/>
              </a:ext>
            </a:extLst>
          </p:cNvPr>
          <p:cNvPicPr>
            <a:picLocks noChangeAspect="1"/>
          </p:cNvPicPr>
          <p:nvPr/>
        </p:nvPicPr>
        <p:blipFill rotWithShape="1">
          <a:blip r:embed="rId3">
            <a:alphaModFix amt="35000"/>
          </a:blip>
          <a:srcRect t="78298" b="2"/>
          <a:stretch/>
        </p:blipFill>
        <p:spPr>
          <a:xfrm>
            <a:off x="10950" y="-82850"/>
            <a:ext cx="9144000" cy="750323"/>
          </a:xfrm>
          <a:prstGeom prst="rect">
            <a:avLst/>
          </a:prstGeom>
          <a:effectLst>
            <a:outerShdw blurRad="50800" dist="50800" dir="5400000" algn="ctr" rotWithShape="0">
              <a:srgbClr val="000000">
                <a:alpha val="64000"/>
              </a:srgbClr>
            </a:outerShdw>
          </a:effectLst>
        </p:spPr>
      </p:pic>
      <p:pic>
        <p:nvPicPr>
          <p:cNvPr id="394" name="Google Shape;394;g92037f2da4_0_136"/>
          <p:cNvPicPr preferRelativeResize="0"/>
          <p:nvPr/>
        </p:nvPicPr>
        <p:blipFill>
          <a:blip r:embed="rId4">
            <a:alphaModFix/>
          </a:blip>
          <a:stretch>
            <a:fillRect/>
          </a:stretch>
        </p:blipFill>
        <p:spPr>
          <a:xfrm>
            <a:off x="8212501" y="4388475"/>
            <a:ext cx="825725" cy="831226"/>
          </a:xfrm>
          <a:prstGeom prst="rect">
            <a:avLst/>
          </a:prstGeom>
          <a:noFill/>
          <a:ln>
            <a:noFill/>
          </a:ln>
        </p:spPr>
      </p:pic>
      <p:cxnSp>
        <p:nvCxnSpPr>
          <p:cNvPr id="395" name="Google Shape;395;g92037f2da4_0_136"/>
          <p:cNvCxnSpPr/>
          <p:nvPr/>
        </p:nvCxnSpPr>
        <p:spPr>
          <a:xfrm>
            <a:off x="10950" y="700400"/>
            <a:ext cx="9138000" cy="10800"/>
          </a:xfrm>
          <a:prstGeom prst="straightConnector1">
            <a:avLst/>
          </a:prstGeom>
          <a:noFill/>
          <a:ln w="76200" cap="flat" cmpd="sng">
            <a:solidFill>
              <a:srgbClr val="086FD2"/>
            </a:solidFill>
            <a:prstDash val="solid"/>
            <a:round/>
            <a:headEnd type="none" w="med" len="med"/>
            <a:tailEnd type="none" w="med" len="med"/>
          </a:ln>
        </p:spPr>
      </p:cxnSp>
      <p:cxnSp>
        <p:nvCxnSpPr>
          <p:cNvPr id="396" name="Google Shape;396;g92037f2da4_0_136"/>
          <p:cNvCxnSpPr/>
          <p:nvPr/>
        </p:nvCxnSpPr>
        <p:spPr>
          <a:xfrm>
            <a:off x="-375" y="4376625"/>
            <a:ext cx="9138000" cy="10800"/>
          </a:xfrm>
          <a:prstGeom prst="straightConnector1">
            <a:avLst/>
          </a:prstGeom>
          <a:noFill/>
          <a:ln w="76200" cap="flat" cmpd="sng">
            <a:solidFill>
              <a:srgbClr val="086FD2"/>
            </a:solidFill>
            <a:prstDash val="solid"/>
            <a:round/>
            <a:headEnd type="none" w="med" len="med"/>
            <a:tailEnd type="none" w="med" len="med"/>
          </a:ln>
        </p:spPr>
      </p:cxnSp>
      <p:sp>
        <p:nvSpPr>
          <p:cNvPr id="397" name="Google Shape;397;g92037f2da4_0_136"/>
          <p:cNvSpPr txBox="1"/>
          <p:nvPr/>
        </p:nvSpPr>
        <p:spPr>
          <a:xfrm>
            <a:off x="-942850" y="831650"/>
            <a:ext cx="8581500" cy="48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900" dirty="0">
                <a:latin typeface="Caveat"/>
                <a:ea typeface="Caveat"/>
                <a:cs typeface="Caveat"/>
                <a:sym typeface="Caveat"/>
              </a:rPr>
              <a:t>Model Considerations - Machine Learning Model</a:t>
            </a:r>
            <a:endParaRPr sz="2900" dirty="0">
              <a:latin typeface="Caveat"/>
              <a:ea typeface="Caveat"/>
              <a:cs typeface="Caveat"/>
              <a:sym typeface="Caveat"/>
            </a:endParaRPr>
          </a:p>
        </p:txBody>
      </p:sp>
      <p:sp>
        <p:nvSpPr>
          <p:cNvPr id="398" name="Google Shape;398;g92037f2da4_0_136"/>
          <p:cNvSpPr/>
          <p:nvPr/>
        </p:nvSpPr>
        <p:spPr>
          <a:xfrm>
            <a:off x="573075" y="200575"/>
            <a:ext cx="1083900" cy="3294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g92037f2da4_0_136"/>
          <p:cNvSpPr/>
          <p:nvPr/>
        </p:nvSpPr>
        <p:spPr>
          <a:xfrm>
            <a:off x="1580775" y="189825"/>
            <a:ext cx="2388000" cy="329400"/>
          </a:xfrm>
          <a:prstGeom prst="chevron">
            <a:avLst>
              <a:gd name="adj"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g92037f2da4_0_136"/>
          <p:cNvSpPr/>
          <p:nvPr/>
        </p:nvSpPr>
        <p:spPr>
          <a:xfrm>
            <a:off x="3911350" y="207450"/>
            <a:ext cx="1518600" cy="329400"/>
          </a:xfrm>
          <a:prstGeom prst="chevron">
            <a:avLst>
              <a:gd name="adj" fmla="val 50000"/>
            </a:avLst>
          </a:prstGeom>
          <a:solidFill>
            <a:srgbClr val="086FD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g92037f2da4_0_136"/>
          <p:cNvSpPr txBox="1"/>
          <p:nvPr/>
        </p:nvSpPr>
        <p:spPr>
          <a:xfrm>
            <a:off x="750475" y="174350"/>
            <a:ext cx="8256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Our Team</a:t>
            </a:r>
            <a:endParaRPr sz="1100">
              <a:latin typeface="Lato"/>
              <a:ea typeface="Lato"/>
              <a:cs typeface="Lato"/>
              <a:sym typeface="Lato"/>
            </a:endParaRPr>
          </a:p>
        </p:txBody>
      </p:sp>
      <p:sp>
        <p:nvSpPr>
          <p:cNvPr id="402" name="Google Shape;402;g92037f2da4_0_136"/>
          <p:cNvSpPr txBox="1"/>
          <p:nvPr/>
        </p:nvSpPr>
        <p:spPr>
          <a:xfrm>
            <a:off x="1718850" y="189825"/>
            <a:ext cx="24546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Background on our Project Topic</a:t>
            </a:r>
            <a:endParaRPr sz="1100" b="1">
              <a:latin typeface="Lato"/>
              <a:ea typeface="Lato"/>
              <a:cs typeface="Lato"/>
              <a:sym typeface="Lato"/>
            </a:endParaRPr>
          </a:p>
        </p:txBody>
      </p:sp>
      <p:sp>
        <p:nvSpPr>
          <p:cNvPr id="403" name="Google Shape;403;g92037f2da4_0_136"/>
          <p:cNvSpPr txBox="1"/>
          <p:nvPr/>
        </p:nvSpPr>
        <p:spPr>
          <a:xfrm>
            <a:off x="4095250" y="207450"/>
            <a:ext cx="11508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Our AI Model</a:t>
            </a:r>
            <a:endParaRPr sz="1100">
              <a:latin typeface="Lato"/>
              <a:ea typeface="Lato"/>
              <a:cs typeface="Lato"/>
              <a:sym typeface="Lato"/>
            </a:endParaRPr>
          </a:p>
        </p:txBody>
      </p:sp>
      <p:sp>
        <p:nvSpPr>
          <p:cNvPr id="404" name="Google Shape;404;g92037f2da4_0_136"/>
          <p:cNvSpPr/>
          <p:nvPr/>
        </p:nvSpPr>
        <p:spPr>
          <a:xfrm>
            <a:off x="5372525" y="189825"/>
            <a:ext cx="1518600" cy="329400"/>
          </a:xfrm>
          <a:prstGeom prst="chevron">
            <a:avLst>
              <a:gd name="adj"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g92037f2da4_0_136"/>
          <p:cNvSpPr/>
          <p:nvPr/>
        </p:nvSpPr>
        <p:spPr>
          <a:xfrm>
            <a:off x="6833700" y="189825"/>
            <a:ext cx="1518600" cy="329400"/>
          </a:xfrm>
          <a:prstGeom prst="chevron">
            <a:avLst>
              <a:gd name="adj"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g92037f2da4_0_136"/>
          <p:cNvSpPr txBox="1"/>
          <p:nvPr/>
        </p:nvSpPr>
        <p:spPr>
          <a:xfrm>
            <a:off x="5556425" y="174350"/>
            <a:ext cx="11508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Our Results</a:t>
            </a:r>
            <a:endParaRPr sz="1100">
              <a:latin typeface="Lato"/>
              <a:ea typeface="Lato"/>
              <a:cs typeface="Lato"/>
              <a:sym typeface="Lato"/>
            </a:endParaRPr>
          </a:p>
        </p:txBody>
      </p:sp>
      <p:sp>
        <p:nvSpPr>
          <p:cNvPr id="407" name="Google Shape;407;g92037f2da4_0_136"/>
          <p:cNvSpPr txBox="1"/>
          <p:nvPr/>
        </p:nvSpPr>
        <p:spPr>
          <a:xfrm>
            <a:off x="7031500" y="189825"/>
            <a:ext cx="11508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Conclusion</a:t>
            </a:r>
            <a:endParaRPr sz="1100">
              <a:latin typeface="Lato"/>
              <a:ea typeface="Lato"/>
              <a:cs typeface="Lato"/>
              <a:sym typeface="Lato"/>
            </a:endParaRPr>
          </a:p>
        </p:txBody>
      </p:sp>
      <p:sp>
        <p:nvSpPr>
          <p:cNvPr id="408" name="Google Shape;408;g92037f2da4_0_136"/>
          <p:cNvSpPr txBox="1"/>
          <p:nvPr/>
        </p:nvSpPr>
        <p:spPr>
          <a:xfrm>
            <a:off x="641350" y="1433600"/>
            <a:ext cx="8058600" cy="29550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endParaRPr sz="1200" b="1">
              <a:latin typeface="Lato"/>
              <a:ea typeface="Lato"/>
              <a:cs typeface="Lato"/>
              <a:sym typeface="Lato"/>
            </a:endParaRPr>
          </a:p>
          <a:p>
            <a:pPr marL="0" lvl="0" indent="0" algn="l" rtl="0">
              <a:lnSpc>
                <a:spcPct val="133333"/>
              </a:lnSpc>
              <a:spcBef>
                <a:spcPts val="0"/>
              </a:spcBef>
              <a:spcAft>
                <a:spcPts val="0"/>
              </a:spcAft>
              <a:buNone/>
            </a:pPr>
            <a:endParaRPr sz="1500">
              <a:latin typeface="Lato"/>
              <a:ea typeface="Lato"/>
              <a:cs typeface="Lato"/>
              <a:sym typeface="Lato"/>
            </a:endParaRPr>
          </a:p>
          <a:p>
            <a:pPr marL="457200" lvl="0" indent="0" algn="l" rtl="0">
              <a:lnSpc>
                <a:spcPct val="133333"/>
              </a:lnSpc>
              <a:spcBef>
                <a:spcPts val="0"/>
              </a:spcBef>
              <a:spcAft>
                <a:spcPts val="0"/>
              </a:spcAft>
              <a:buNone/>
            </a:pPr>
            <a:endParaRPr sz="1500">
              <a:latin typeface="Lato"/>
              <a:ea typeface="Lato"/>
              <a:cs typeface="Lato"/>
              <a:sym typeface="Lato"/>
            </a:endParaRPr>
          </a:p>
          <a:p>
            <a:pPr marL="0" lvl="0" indent="0" algn="l" rtl="0">
              <a:lnSpc>
                <a:spcPct val="133333"/>
              </a:lnSpc>
              <a:spcBef>
                <a:spcPts val="0"/>
              </a:spcBef>
              <a:spcAft>
                <a:spcPts val="0"/>
              </a:spcAft>
              <a:buNone/>
            </a:pPr>
            <a:endParaRPr sz="1500">
              <a:latin typeface="Lato"/>
              <a:ea typeface="Lato"/>
              <a:cs typeface="Lato"/>
              <a:sym typeface="Lato"/>
            </a:endParaRPr>
          </a:p>
          <a:p>
            <a:pPr marL="0" lvl="0" indent="0" algn="l" rtl="0">
              <a:lnSpc>
                <a:spcPct val="133333"/>
              </a:lnSpc>
              <a:spcBef>
                <a:spcPts val="0"/>
              </a:spcBef>
              <a:spcAft>
                <a:spcPts val="0"/>
              </a:spcAft>
              <a:buNone/>
            </a:pPr>
            <a:endParaRPr sz="1200">
              <a:latin typeface="Lato"/>
              <a:ea typeface="Lato"/>
              <a:cs typeface="Lato"/>
              <a:sym typeface="Lato"/>
            </a:endParaRPr>
          </a:p>
          <a:p>
            <a:pPr marL="0" lvl="0" indent="0" algn="l" rtl="0">
              <a:lnSpc>
                <a:spcPct val="133333"/>
              </a:lnSpc>
              <a:spcBef>
                <a:spcPts val="0"/>
              </a:spcBef>
              <a:spcAft>
                <a:spcPts val="0"/>
              </a:spcAft>
              <a:buNone/>
            </a:pPr>
            <a:endParaRPr sz="1200">
              <a:latin typeface="Lato"/>
              <a:ea typeface="Lato"/>
              <a:cs typeface="Lato"/>
              <a:sym typeface="Lato"/>
            </a:endParaRPr>
          </a:p>
          <a:p>
            <a:pPr marL="0" lvl="0" indent="0" algn="l" rtl="0">
              <a:lnSpc>
                <a:spcPct val="133333"/>
              </a:lnSpc>
              <a:spcBef>
                <a:spcPts val="0"/>
              </a:spcBef>
              <a:spcAft>
                <a:spcPts val="0"/>
              </a:spcAft>
              <a:buNone/>
            </a:pPr>
            <a:endParaRPr sz="1200">
              <a:latin typeface="Lato"/>
              <a:ea typeface="Lato"/>
              <a:cs typeface="Lato"/>
              <a:sym typeface="Lato"/>
            </a:endParaRPr>
          </a:p>
          <a:p>
            <a:pPr marL="0" lvl="0" indent="0" algn="l" rtl="0">
              <a:lnSpc>
                <a:spcPct val="133333"/>
              </a:lnSpc>
              <a:spcBef>
                <a:spcPts val="0"/>
              </a:spcBef>
              <a:spcAft>
                <a:spcPts val="0"/>
              </a:spcAft>
              <a:buNone/>
            </a:pPr>
            <a:endParaRPr sz="1200">
              <a:latin typeface="Lato"/>
              <a:ea typeface="Lato"/>
              <a:cs typeface="Lato"/>
              <a:sym typeface="Lato"/>
            </a:endParaRPr>
          </a:p>
          <a:p>
            <a:pPr marL="457200" lvl="0" indent="0" algn="l" rtl="0">
              <a:lnSpc>
                <a:spcPct val="133333"/>
              </a:lnSpc>
              <a:spcBef>
                <a:spcPts val="0"/>
              </a:spcBef>
              <a:spcAft>
                <a:spcPts val="0"/>
              </a:spcAft>
              <a:buNone/>
            </a:pPr>
            <a:endParaRPr sz="1200">
              <a:latin typeface="Lato"/>
              <a:ea typeface="Lato"/>
              <a:cs typeface="Lato"/>
              <a:sym typeface="Lato"/>
            </a:endParaRPr>
          </a:p>
        </p:txBody>
      </p:sp>
      <p:sp>
        <p:nvSpPr>
          <p:cNvPr id="409" name="Google Shape;409;g92037f2da4_0_136"/>
          <p:cNvSpPr txBox="1"/>
          <p:nvPr/>
        </p:nvSpPr>
        <p:spPr>
          <a:xfrm>
            <a:off x="5510100" y="1466400"/>
            <a:ext cx="3166200" cy="2643900"/>
          </a:xfrm>
          <a:prstGeom prst="rect">
            <a:avLst/>
          </a:prstGeom>
          <a:noFill/>
          <a:ln>
            <a:noFill/>
          </a:ln>
        </p:spPr>
        <p:txBody>
          <a:bodyPr spcFirstLastPara="1" wrap="square" lIns="91425" tIns="91425" rIns="91425" bIns="91425" anchor="t" anchorCtr="0">
            <a:noAutofit/>
          </a:bodyPr>
          <a:lstStyle/>
          <a:p>
            <a:pPr marL="457200" lvl="0" indent="-323850" algn="l" rtl="0">
              <a:lnSpc>
                <a:spcPct val="133333"/>
              </a:lnSpc>
              <a:spcBef>
                <a:spcPts val="0"/>
              </a:spcBef>
              <a:spcAft>
                <a:spcPts val="0"/>
              </a:spcAft>
              <a:buClr>
                <a:schemeClr val="dk1"/>
              </a:buClr>
              <a:buSzPts val="1500"/>
              <a:buFont typeface="Lato"/>
              <a:buChar char="●"/>
            </a:pPr>
            <a:r>
              <a:rPr lang="en-US" sz="2000">
                <a:solidFill>
                  <a:schemeClr val="dk1"/>
                </a:solidFill>
                <a:latin typeface="Lato"/>
                <a:ea typeface="Lato"/>
                <a:cs typeface="Lato"/>
                <a:sym typeface="Lato"/>
              </a:rPr>
              <a:t>Machine learning is a new programming paradigm, a new way of communicating your wishes to a computer</a:t>
            </a:r>
            <a:r>
              <a:rPr lang="en-US" sz="1500">
                <a:solidFill>
                  <a:schemeClr val="dk1"/>
                </a:solidFill>
                <a:latin typeface="Lato"/>
                <a:ea typeface="Lato"/>
                <a:cs typeface="Lato"/>
                <a:sym typeface="Lato"/>
              </a:rPr>
              <a:t>.</a:t>
            </a:r>
            <a:endParaRPr>
              <a:latin typeface="Bookman Old Style"/>
              <a:ea typeface="Bookman Old Style"/>
              <a:cs typeface="Bookman Old Style"/>
              <a:sym typeface="Bookman Old Style"/>
            </a:endParaRPr>
          </a:p>
        </p:txBody>
      </p:sp>
      <p:pic>
        <p:nvPicPr>
          <p:cNvPr id="410" name="Google Shape;410;g92037f2da4_0_136"/>
          <p:cNvPicPr preferRelativeResize="0"/>
          <p:nvPr/>
        </p:nvPicPr>
        <p:blipFill>
          <a:blip r:embed="rId5">
            <a:alphaModFix/>
          </a:blip>
          <a:stretch>
            <a:fillRect/>
          </a:stretch>
        </p:blipFill>
        <p:spPr>
          <a:xfrm>
            <a:off x="1521476" y="1420200"/>
            <a:ext cx="3050525" cy="2849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18" name="Picture 17">
            <a:extLst>
              <a:ext uri="{FF2B5EF4-FFF2-40B4-BE49-F238E27FC236}">
                <a16:creationId xmlns:a16="http://schemas.microsoft.com/office/drawing/2014/main" id="{B592195D-9A59-7C48-80E5-B50772B9731B}"/>
              </a:ext>
            </a:extLst>
          </p:cNvPr>
          <p:cNvPicPr>
            <a:picLocks noChangeAspect="1"/>
          </p:cNvPicPr>
          <p:nvPr/>
        </p:nvPicPr>
        <p:blipFill rotWithShape="1">
          <a:blip r:embed="rId3">
            <a:alphaModFix amt="35000"/>
          </a:blip>
          <a:srcRect t="78298" b="2"/>
          <a:stretch/>
        </p:blipFill>
        <p:spPr>
          <a:xfrm>
            <a:off x="0" y="4424147"/>
            <a:ext cx="9144000" cy="750323"/>
          </a:xfrm>
          <a:prstGeom prst="rect">
            <a:avLst/>
          </a:prstGeom>
          <a:effectLst>
            <a:outerShdw blurRad="50800" dist="50800" dir="5400000" algn="ctr" rotWithShape="0">
              <a:srgbClr val="000000">
                <a:alpha val="64000"/>
              </a:srgbClr>
            </a:outerShdw>
          </a:effectLst>
        </p:spPr>
      </p:pic>
      <p:pic>
        <p:nvPicPr>
          <p:cNvPr id="17" name="Picture 16">
            <a:extLst>
              <a:ext uri="{FF2B5EF4-FFF2-40B4-BE49-F238E27FC236}">
                <a16:creationId xmlns:a16="http://schemas.microsoft.com/office/drawing/2014/main" id="{568B3050-C63A-8B43-A0E1-BF4301734CD3}"/>
              </a:ext>
            </a:extLst>
          </p:cNvPr>
          <p:cNvPicPr>
            <a:picLocks noChangeAspect="1"/>
          </p:cNvPicPr>
          <p:nvPr/>
        </p:nvPicPr>
        <p:blipFill rotWithShape="1">
          <a:blip r:embed="rId3">
            <a:alphaModFix amt="35000"/>
          </a:blip>
          <a:srcRect t="78298" b="2"/>
          <a:stretch/>
        </p:blipFill>
        <p:spPr>
          <a:xfrm>
            <a:off x="10950" y="-82850"/>
            <a:ext cx="9144000" cy="750323"/>
          </a:xfrm>
          <a:prstGeom prst="rect">
            <a:avLst/>
          </a:prstGeom>
          <a:effectLst>
            <a:outerShdw blurRad="50800" dist="50800" dir="5400000" algn="ctr" rotWithShape="0">
              <a:srgbClr val="000000">
                <a:alpha val="64000"/>
              </a:srgbClr>
            </a:outerShdw>
          </a:effectLst>
        </p:spPr>
      </p:pic>
      <p:pic>
        <p:nvPicPr>
          <p:cNvPr id="415" name="Google Shape;415;g90b165ef32_4_12"/>
          <p:cNvPicPr preferRelativeResize="0"/>
          <p:nvPr/>
        </p:nvPicPr>
        <p:blipFill>
          <a:blip r:embed="rId4">
            <a:alphaModFix/>
          </a:blip>
          <a:stretch>
            <a:fillRect/>
          </a:stretch>
        </p:blipFill>
        <p:spPr>
          <a:xfrm>
            <a:off x="8212501" y="4388475"/>
            <a:ext cx="825725" cy="831226"/>
          </a:xfrm>
          <a:prstGeom prst="rect">
            <a:avLst/>
          </a:prstGeom>
          <a:noFill/>
          <a:ln>
            <a:noFill/>
          </a:ln>
        </p:spPr>
      </p:pic>
      <p:cxnSp>
        <p:nvCxnSpPr>
          <p:cNvPr id="416" name="Google Shape;416;g90b165ef32_4_12"/>
          <p:cNvCxnSpPr/>
          <p:nvPr/>
        </p:nvCxnSpPr>
        <p:spPr>
          <a:xfrm>
            <a:off x="10950" y="700400"/>
            <a:ext cx="9138000" cy="10800"/>
          </a:xfrm>
          <a:prstGeom prst="straightConnector1">
            <a:avLst/>
          </a:prstGeom>
          <a:noFill/>
          <a:ln w="76200" cap="flat" cmpd="sng">
            <a:solidFill>
              <a:srgbClr val="086FD2"/>
            </a:solidFill>
            <a:prstDash val="solid"/>
            <a:round/>
            <a:headEnd type="none" w="med" len="med"/>
            <a:tailEnd type="none" w="med" len="med"/>
          </a:ln>
        </p:spPr>
      </p:cxnSp>
      <p:cxnSp>
        <p:nvCxnSpPr>
          <p:cNvPr id="417" name="Google Shape;417;g90b165ef32_4_12"/>
          <p:cNvCxnSpPr/>
          <p:nvPr/>
        </p:nvCxnSpPr>
        <p:spPr>
          <a:xfrm>
            <a:off x="-375" y="4376625"/>
            <a:ext cx="9138000" cy="10800"/>
          </a:xfrm>
          <a:prstGeom prst="straightConnector1">
            <a:avLst/>
          </a:prstGeom>
          <a:noFill/>
          <a:ln w="76200" cap="flat" cmpd="sng">
            <a:solidFill>
              <a:srgbClr val="086FD2"/>
            </a:solidFill>
            <a:prstDash val="solid"/>
            <a:round/>
            <a:headEnd type="none" w="med" len="med"/>
            <a:tailEnd type="none" w="med" len="med"/>
          </a:ln>
        </p:spPr>
      </p:cxnSp>
      <p:sp>
        <p:nvSpPr>
          <p:cNvPr id="418" name="Google Shape;418;g90b165ef32_4_12"/>
          <p:cNvSpPr txBox="1"/>
          <p:nvPr/>
        </p:nvSpPr>
        <p:spPr>
          <a:xfrm>
            <a:off x="183400" y="831650"/>
            <a:ext cx="8581500" cy="48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900" b="1" dirty="0">
                <a:latin typeface="Caveat"/>
                <a:ea typeface="Caveat"/>
                <a:cs typeface="Caveat"/>
                <a:sym typeface="Caveat"/>
              </a:rPr>
              <a:t>Model Considerations - Convolution Neural Network (CNN) Model</a:t>
            </a:r>
            <a:endParaRPr sz="2900" b="1" dirty="0">
              <a:latin typeface="Caveat"/>
              <a:ea typeface="Caveat"/>
              <a:cs typeface="Caveat"/>
              <a:sym typeface="Caveat"/>
            </a:endParaRPr>
          </a:p>
        </p:txBody>
      </p:sp>
      <p:sp>
        <p:nvSpPr>
          <p:cNvPr id="419" name="Google Shape;419;g90b165ef32_4_12"/>
          <p:cNvSpPr/>
          <p:nvPr/>
        </p:nvSpPr>
        <p:spPr>
          <a:xfrm>
            <a:off x="573075" y="200575"/>
            <a:ext cx="1083900" cy="3294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g90b165ef32_4_12"/>
          <p:cNvSpPr/>
          <p:nvPr/>
        </p:nvSpPr>
        <p:spPr>
          <a:xfrm>
            <a:off x="1580775" y="189825"/>
            <a:ext cx="2388000" cy="329400"/>
          </a:xfrm>
          <a:prstGeom prst="chevron">
            <a:avLst>
              <a:gd name="adj"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g90b165ef32_4_12"/>
          <p:cNvSpPr/>
          <p:nvPr/>
        </p:nvSpPr>
        <p:spPr>
          <a:xfrm>
            <a:off x="3911350" y="207450"/>
            <a:ext cx="1518600" cy="329400"/>
          </a:xfrm>
          <a:prstGeom prst="chevron">
            <a:avLst>
              <a:gd name="adj" fmla="val 50000"/>
            </a:avLst>
          </a:prstGeom>
          <a:solidFill>
            <a:srgbClr val="086FD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g90b165ef32_4_12"/>
          <p:cNvSpPr txBox="1"/>
          <p:nvPr/>
        </p:nvSpPr>
        <p:spPr>
          <a:xfrm>
            <a:off x="750475" y="174350"/>
            <a:ext cx="8256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Our Team</a:t>
            </a:r>
            <a:endParaRPr sz="1100">
              <a:latin typeface="Lato"/>
              <a:ea typeface="Lato"/>
              <a:cs typeface="Lato"/>
              <a:sym typeface="Lato"/>
            </a:endParaRPr>
          </a:p>
        </p:txBody>
      </p:sp>
      <p:sp>
        <p:nvSpPr>
          <p:cNvPr id="423" name="Google Shape;423;g90b165ef32_4_12"/>
          <p:cNvSpPr txBox="1"/>
          <p:nvPr/>
        </p:nvSpPr>
        <p:spPr>
          <a:xfrm>
            <a:off x="1718850" y="189825"/>
            <a:ext cx="24546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Background on our Project Topic</a:t>
            </a:r>
            <a:endParaRPr sz="1100" b="1">
              <a:latin typeface="Lato"/>
              <a:ea typeface="Lato"/>
              <a:cs typeface="Lato"/>
              <a:sym typeface="Lato"/>
            </a:endParaRPr>
          </a:p>
        </p:txBody>
      </p:sp>
      <p:sp>
        <p:nvSpPr>
          <p:cNvPr id="424" name="Google Shape;424;g90b165ef32_4_12"/>
          <p:cNvSpPr txBox="1"/>
          <p:nvPr/>
        </p:nvSpPr>
        <p:spPr>
          <a:xfrm>
            <a:off x="4095250" y="207450"/>
            <a:ext cx="11508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Our AI Model</a:t>
            </a:r>
            <a:endParaRPr sz="1100">
              <a:latin typeface="Lato"/>
              <a:ea typeface="Lato"/>
              <a:cs typeface="Lato"/>
              <a:sym typeface="Lato"/>
            </a:endParaRPr>
          </a:p>
        </p:txBody>
      </p:sp>
      <p:sp>
        <p:nvSpPr>
          <p:cNvPr id="425" name="Google Shape;425;g90b165ef32_4_12"/>
          <p:cNvSpPr/>
          <p:nvPr/>
        </p:nvSpPr>
        <p:spPr>
          <a:xfrm>
            <a:off x="5372525" y="189825"/>
            <a:ext cx="1518600" cy="329400"/>
          </a:xfrm>
          <a:prstGeom prst="chevron">
            <a:avLst>
              <a:gd name="adj"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g90b165ef32_4_12"/>
          <p:cNvSpPr/>
          <p:nvPr/>
        </p:nvSpPr>
        <p:spPr>
          <a:xfrm>
            <a:off x="6833700" y="189825"/>
            <a:ext cx="1518600" cy="329400"/>
          </a:xfrm>
          <a:prstGeom prst="chevron">
            <a:avLst>
              <a:gd name="adj"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g90b165ef32_4_12"/>
          <p:cNvSpPr txBox="1"/>
          <p:nvPr/>
        </p:nvSpPr>
        <p:spPr>
          <a:xfrm>
            <a:off x="5556425" y="174350"/>
            <a:ext cx="11508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Our Results</a:t>
            </a:r>
            <a:endParaRPr sz="1100">
              <a:latin typeface="Lato"/>
              <a:ea typeface="Lato"/>
              <a:cs typeface="Lato"/>
              <a:sym typeface="Lato"/>
            </a:endParaRPr>
          </a:p>
        </p:txBody>
      </p:sp>
      <p:sp>
        <p:nvSpPr>
          <p:cNvPr id="428" name="Google Shape;428;g90b165ef32_4_12"/>
          <p:cNvSpPr txBox="1"/>
          <p:nvPr/>
        </p:nvSpPr>
        <p:spPr>
          <a:xfrm>
            <a:off x="7031500" y="189825"/>
            <a:ext cx="11508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Conclusion</a:t>
            </a:r>
            <a:endParaRPr sz="1100">
              <a:latin typeface="Lato"/>
              <a:ea typeface="Lato"/>
              <a:cs typeface="Lato"/>
              <a:sym typeface="Lato"/>
            </a:endParaRPr>
          </a:p>
        </p:txBody>
      </p:sp>
      <p:sp>
        <p:nvSpPr>
          <p:cNvPr id="429" name="Google Shape;429;g90b165ef32_4_12"/>
          <p:cNvSpPr txBox="1"/>
          <p:nvPr/>
        </p:nvSpPr>
        <p:spPr>
          <a:xfrm>
            <a:off x="573075" y="1514625"/>
            <a:ext cx="8003100" cy="27972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endParaRPr sz="1200" b="1" dirty="0">
              <a:latin typeface="Lato"/>
              <a:ea typeface="Lato"/>
              <a:cs typeface="Lato"/>
              <a:sym typeface="Lato"/>
            </a:endParaRPr>
          </a:p>
          <a:p>
            <a:pPr marL="457200" lvl="0" indent="-323850" algn="l" rtl="0">
              <a:lnSpc>
                <a:spcPct val="133333"/>
              </a:lnSpc>
              <a:spcBef>
                <a:spcPts val="0"/>
              </a:spcBef>
              <a:spcAft>
                <a:spcPts val="0"/>
              </a:spcAft>
              <a:buSzPts val="1500"/>
              <a:buFont typeface="Lato"/>
              <a:buChar char="●"/>
            </a:pPr>
            <a:r>
              <a:rPr lang="en-US" dirty="0">
                <a:solidFill>
                  <a:schemeClr val="dk1"/>
                </a:solidFill>
                <a:latin typeface="Lato"/>
                <a:ea typeface="Lato"/>
                <a:cs typeface="Lato"/>
                <a:sym typeface="Lato"/>
              </a:rPr>
              <a:t>Goal of training: CNN Model prediction for facial beauty</a:t>
            </a:r>
            <a:endParaRPr dirty="0">
              <a:latin typeface="Lato"/>
              <a:ea typeface="Lato"/>
              <a:cs typeface="Lato"/>
              <a:sym typeface="Lato"/>
            </a:endParaRPr>
          </a:p>
          <a:p>
            <a:pPr marL="457200" lvl="0" indent="-323850" algn="l" rtl="0">
              <a:lnSpc>
                <a:spcPct val="133333"/>
              </a:lnSpc>
              <a:spcBef>
                <a:spcPts val="0"/>
              </a:spcBef>
              <a:spcAft>
                <a:spcPts val="0"/>
              </a:spcAft>
              <a:buSzPts val="1500"/>
              <a:buFont typeface="Lato"/>
              <a:buChar char="●"/>
            </a:pPr>
            <a:r>
              <a:rPr lang="en-US" dirty="0">
                <a:latin typeface="Lato"/>
                <a:ea typeface="Lato"/>
                <a:cs typeface="Lato"/>
                <a:sym typeface="Lato"/>
              </a:rPr>
              <a:t>Input of images that were labeled/classified with a “beauty score” from 1 to 5 (low to high) into the CNN by 60 raters</a:t>
            </a:r>
            <a:endParaRPr dirty="0">
              <a:latin typeface="Lato"/>
              <a:ea typeface="Lato"/>
              <a:cs typeface="Lato"/>
              <a:sym typeface="Lato"/>
            </a:endParaRPr>
          </a:p>
          <a:p>
            <a:pPr marL="457200" lvl="0" indent="-323850" algn="l" rtl="0">
              <a:lnSpc>
                <a:spcPct val="133333"/>
              </a:lnSpc>
              <a:spcBef>
                <a:spcPts val="0"/>
              </a:spcBef>
              <a:spcAft>
                <a:spcPts val="0"/>
              </a:spcAft>
              <a:buSzPts val="1500"/>
              <a:buFont typeface="Lato"/>
              <a:buChar char="●"/>
            </a:pPr>
            <a:r>
              <a:rPr lang="en-US" dirty="0">
                <a:latin typeface="Lato"/>
                <a:ea typeface="Lato"/>
                <a:cs typeface="Lato"/>
                <a:sym typeface="Lato"/>
              </a:rPr>
              <a:t>Training of model and split-up of our labelled  data at a 80/20 ratio</a:t>
            </a:r>
            <a:endParaRPr dirty="0">
              <a:latin typeface="Lato"/>
              <a:ea typeface="Lato"/>
              <a:cs typeface="Lato"/>
              <a:sym typeface="Lato"/>
            </a:endParaRPr>
          </a:p>
          <a:p>
            <a:pPr marL="914400" lvl="1" indent="-323850" algn="l" rtl="0">
              <a:lnSpc>
                <a:spcPct val="133333"/>
              </a:lnSpc>
              <a:spcBef>
                <a:spcPts val="0"/>
              </a:spcBef>
              <a:spcAft>
                <a:spcPts val="0"/>
              </a:spcAft>
              <a:buSzPts val="1500"/>
              <a:buFont typeface="Lato"/>
              <a:buChar char="○"/>
            </a:pPr>
            <a:r>
              <a:rPr lang="en-US" dirty="0">
                <a:latin typeface="Lato"/>
                <a:ea typeface="Lato"/>
                <a:cs typeface="Lato"/>
                <a:sym typeface="Lato"/>
              </a:rPr>
              <a:t>80% (4,400) of the images were used for the training</a:t>
            </a:r>
            <a:endParaRPr dirty="0">
              <a:latin typeface="Lato"/>
              <a:ea typeface="Lato"/>
              <a:cs typeface="Lato"/>
              <a:sym typeface="Lato"/>
            </a:endParaRPr>
          </a:p>
          <a:p>
            <a:pPr marL="914400" lvl="1" indent="-323850" algn="l" rtl="0">
              <a:lnSpc>
                <a:spcPct val="133333"/>
              </a:lnSpc>
              <a:spcBef>
                <a:spcPts val="0"/>
              </a:spcBef>
              <a:spcAft>
                <a:spcPts val="0"/>
              </a:spcAft>
              <a:buSzPts val="1500"/>
              <a:buFont typeface="Lato"/>
              <a:buChar char="○"/>
            </a:pPr>
            <a:r>
              <a:rPr lang="en-US" dirty="0">
                <a:latin typeface="Lato"/>
                <a:ea typeface="Lato"/>
                <a:cs typeface="Lato"/>
                <a:sym typeface="Lato"/>
              </a:rPr>
              <a:t>20 % (1,100) of the images were used for testing</a:t>
            </a:r>
            <a:endParaRPr dirty="0">
              <a:latin typeface="Lato"/>
              <a:ea typeface="Lato"/>
              <a:cs typeface="Lato"/>
              <a:sym typeface="Lato"/>
            </a:endParaRPr>
          </a:p>
          <a:p>
            <a:pPr marL="0" lvl="0" indent="0" algn="l" rtl="0">
              <a:lnSpc>
                <a:spcPct val="133333"/>
              </a:lnSpc>
              <a:spcBef>
                <a:spcPts val="0"/>
              </a:spcBef>
              <a:spcAft>
                <a:spcPts val="0"/>
              </a:spcAft>
              <a:buNone/>
            </a:pPr>
            <a:endParaRPr sz="1500" dirty="0">
              <a:latin typeface="Lato"/>
              <a:ea typeface="Lato"/>
              <a:cs typeface="Lato"/>
              <a:sym typeface="Lato"/>
            </a:endParaRPr>
          </a:p>
          <a:p>
            <a:pPr marL="0" lvl="0" indent="0" algn="l" rtl="0">
              <a:lnSpc>
                <a:spcPct val="133333"/>
              </a:lnSpc>
              <a:spcBef>
                <a:spcPts val="0"/>
              </a:spcBef>
              <a:spcAft>
                <a:spcPts val="0"/>
              </a:spcAft>
              <a:buNone/>
            </a:pPr>
            <a:endParaRPr sz="1200" dirty="0">
              <a:latin typeface="Lato"/>
              <a:ea typeface="Lato"/>
              <a:cs typeface="Lato"/>
              <a:sym typeface="Lato"/>
            </a:endParaRPr>
          </a:p>
          <a:p>
            <a:pPr marL="0" lvl="0" indent="0" algn="l" rtl="0">
              <a:lnSpc>
                <a:spcPct val="133333"/>
              </a:lnSpc>
              <a:spcBef>
                <a:spcPts val="0"/>
              </a:spcBef>
              <a:spcAft>
                <a:spcPts val="0"/>
              </a:spcAft>
              <a:buNone/>
            </a:pPr>
            <a:endParaRPr sz="1200" dirty="0">
              <a:latin typeface="Lato"/>
              <a:ea typeface="Lato"/>
              <a:cs typeface="Lato"/>
              <a:sym typeface="Lato"/>
            </a:endParaRPr>
          </a:p>
          <a:p>
            <a:pPr marL="0" lvl="0" indent="0" algn="l" rtl="0">
              <a:lnSpc>
                <a:spcPct val="133333"/>
              </a:lnSpc>
              <a:spcBef>
                <a:spcPts val="0"/>
              </a:spcBef>
              <a:spcAft>
                <a:spcPts val="0"/>
              </a:spcAft>
              <a:buNone/>
            </a:pPr>
            <a:endParaRPr sz="1200" dirty="0">
              <a:latin typeface="Lato"/>
              <a:ea typeface="Lato"/>
              <a:cs typeface="Lato"/>
              <a:sym typeface="Lato"/>
            </a:endParaRPr>
          </a:p>
          <a:p>
            <a:pPr marL="0" lvl="0" indent="0" algn="l" rtl="0">
              <a:lnSpc>
                <a:spcPct val="133333"/>
              </a:lnSpc>
              <a:spcBef>
                <a:spcPts val="0"/>
              </a:spcBef>
              <a:spcAft>
                <a:spcPts val="0"/>
              </a:spcAft>
              <a:buNone/>
            </a:pPr>
            <a:endParaRPr sz="1200" dirty="0">
              <a:latin typeface="Lato"/>
              <a:ea typeface="Lato"/>
              <a:cs typeface="Lato"/>
              <a:sym typeface="Lato"/>
            </a:endParaRPr>
          </a:p>
          <a:p>
            <a:pPr marL="457200" lvl="0" indent="0" algn="l" rtl="0">
              <a:lnSpc>
                <a:spcPct val="133333"/>
              </a:lnSpc>
              <a:spcBef>
                <a:spcPts val="0"/>
              </a:spcBef>
              <a:spcAft>
                <a:spcPts val="0"/>
              </a:spcAft>
              <a:buNone/>
            </a:pPr>
            <a:endParaRPr sz="1200" dirty="0">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pic>
        <p:nvPicPr>
          <p:cNvPr id="18" name="Picture 17">
            <a:extLst>
              <a:ext uri="{FF2B5EF4-FFF2-40B4-BE49-F238E27FC236}">
                <a16:creationId xmlns:a16="http://schemas.microsoft.com/office/drawing/2014/main" id="{06D0B74E-CFE8-0545-ABCA-DE614A384E09}"/>
              </a:ext>
            </a:extLst>
          </p:cNvPr>
          <p:cNvPicPr>
            <a:picLocks noChangeAspect="1"/>
          </p:cNvPicPr>
          <p:nvPr/>
        </p:nvPicPr>
        <p:blipFill rotWithShape="1">
          <a:blip r:embed="rId3">
            <a:alphaModFix amt="35000"/>
          </a:blip>
          <a:srcRect t="78298" b="2"/>
          <a:stretch/>
        </p:blipFill>
        <p:spPr>
          <a:xfrm>
            <a:off x="0" y="4424147"/>
            <a:ext cx="9144000" cy="750323"/>
          </a:xfrm>
          <a:prstGeom prst="rect">
            <a:avLst/>
          </a:prstGeom>
          <a:effectLst>
            <a:outerShdw blurRad="50800" dist="50800" dir="5400000" algn="ctr" rotWithShape="0">
              <a:srgbClr val="000000">
                <a:alpha val="64000"/>
              </a:srgbClr>
            </a:outerShdw>
          </a:effectLst>
        </p:spPr>
      </p:pic>
      <p:pic>
        <p:nvPicPr>
          <p:cNvPr id="17" name="Picture 16">
            <a:extLst>
              <a:ext uri="{FF2B5EF4-FFF2-40B4-BE49-F238E27FC236}">
                <a16:creationId xmlns:a16="http://schemas.microsoft.com/office/drawing/2014/main" id="{E6495F73-EC58-4A4D-87EE-B93BFB13FC68}"/>
              </a:ext>
            </a:extLst>
          </p:cNvPr>
          <p:cNvPicPr>
            <a:picLocks noChangeAspect="1"/>
          </p:cNvPicPr>
          <p:nvPr/>
        </p:nvPicPr>
        <p:blipFill rotWithShape="1">
          <a:blip r:embed="rId3">
            <a:alphaModFix amt="35000"/>
          </a:blip>
          <a:srcRect t="78298" b="2"/>
          <a:stretch/>
        </p:blipFill>
        <p:spPr>
          <a:xfrm>
            <a:off x="10950" y="-82850"/>
            <a:ext cx="9144000" cy="750323"/>
          </a:xfrm>
          <a:prstGeom prst="rect">
            <a:avLst/>
          </a:prstGeom>
          <a:effectLst>
            <a:outerShdw blurRad="50800" dist="50800" dir="5400000" algn="ctr" rotWithShape="0">
              <a:srgbClr val="000000">
                <a:alpha val="64000"/>
              </a:srgbClr>
            </a:outerShdw>
          </a:effectLst>
        </p:spPr>
      </p:pic>
      <p:pic>
        <p:nvPicPr>
          <p:cNvPr id="434" name="Google Shape;434;g92037f2da4_0_197"/>
          <p:cNvPicPr preferRelativeResize="0"/>
          <p:nvPr/>
        </p:nvPicPr>
        <p:blipFill>
          <a:blip r:embed="rId4">
            <a:alphaModFix/>
          </a:blip>
          <a:stretch>
            <a:fillRect/>
          </a:stretch>
        </p:blipFill>
        <p:spPr>
          <a:xfrm>
            <a:off x="8212501" y="4388475"/>
            <a:ext cx="825725" cy="831226"/>
          </a:xfrm>
          <a:prstGeom prst="rect">
            <a:avLst/>
          </a:prstGeom>
          <a:noFill/>
          <a:ln>
            <a:noFill/>
          </a:ln>
        </p:spPr>
      </p:pic>
      <p:cxnSp>
        <p:nvCxnSpPr>
          <p:cNvPr id="435" name="Google Shape;435;g92037f2da4_0_197"/>
          <p:cNvCxnSpPr/>
          <p:nvPr/>
        </p:nvCxnSpPr>
        <p:spPr>
          <a:xfrm>
            <a:off x="10950" y="700400"/>
            <a:ext cx="9138000" cy="10800"/>
          </a:xfrm>
          <a:prstGeom prst="straightConnector1">
            <a:avLst/>
          </a:prstGeom>
          <a:noFill/>
          <a:ln w="76200" cap="flat" cmpd="sng">
            <a:solidFill>
              <a:srgbClr val="086FD2"/>
            </a:solidFill>
            <a:prstDash val="solid"/>
            <a:round/>
            <a:headEnd type="none" w="med" len="med"/>
            <a:tailEnd type="none" w="med" len="med"/>
          </a:ln>
        </p:spPr>
      </p:cxnSp>
      <p:cxnSp>
        <p:nvCxnSpPr>
          <p:cNvPr id="436" name="Google Shape;436;g92037f2da4_0_197"/>
          <p:cNvCxnSpPr/>
          <p:nvPr/>
        </p:nvCxnSpPr>
        <p:spPr>
          <a:xfrm>
            <a:off x="-375" y="4376625"/>
            <a:ext cx="9138000" cy="10800"/>
          </a:xfrm>
          <a:prstGeom prst="straightConnector1">
            <a:avLst/>
          </a:prstGeom>
          <a:noFill/>
          <a:ln w="76200" cap="flat" cmpd="sng">
            <a:solidFill>
              <a:srgbClr val="086FD2"/>
            </a:solidFill>
            <a:prstDash val="solid"/>
            <a:round/>
            <a:headEnd type="none" w="med" len="med"/>
            <a:tailEnd type="none" w="med" len="med"/>
          </a:ln>
        </p:spPr>
      </p:cxnSp>
      <p:sp>
        <p:nvSpPr>
          <p:cNvPr id="437" name="Google Shape;437;g92037f2da4_0_197"/>
          <p:cNvSpPr txBox="1"/>
          <p:nvPr/>
        </p:nvSpPr>
        <p:spPr>
          <a:xfrm>
            <a:off x="183400" y="831650"/>
            <a:ext cx="7998900" cy="48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900" dirty="0">
                <a:latin typeface="Caveat"/>
                <a:ea typeface="Caveat"/>
                <a:cs typeface="Caveat"/>
                <a:sym typeface="Caveat"/>
              </a:rPr>
              <a:t>Model Design – Convolutional Neural Network</a:t>
            </a:r>
            <a:endParaRPr sz="3700" dirty="0">
              <a:latin typeface="Caveat"/>
              <a:ea typeface="Caveat"/>
              <a:cs typeface="Caveat"/>
              <a:sym typeface="Caveat"/>
            </a:endParaRPr>
          </a:p>
        </p:txBody>
      </p:sp>
      <p:sp>
        <p:nvSpPr>
          <p:cNvPr id="438" name="Google Shape;438;g92037f2da4_0_197"/>
          <p:cNvSpPr/>
          <p:nvPr/>
        </p:nvSpPr>
        <p:spPr>
          <a:xfrm>
            <a:off x="573075" y="200575"/>
            <a:ext cx="1083900" cy="3294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g92037f2da4_0_197"/>
          <p:cNvSpPr/>
          <p:nvPr/>
        </p:nvSpPr>
        <p:spPr>
          <a:xfrm>
            <a:off x="1580775" y="189825"/>
            <a:ext cx="2388000" cy="329400"/>
          </a:xfrm>
          <a:prstGeom prst="chevron">
            <a:avLst>
              <a:gd name="adj"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g92037f2da4_0_197"/>
          <p:cNvSpPr/>
          <p:nvPr/>
        </p:nvSpPr>
        <p:spPr>
          <a:xfrm>
            <a:off x="3911350" y="207450"/>
            <a:ext cx="1518600" cy="329400"/>
          </a:xfrm>
          <a:prstGeom prst="chevron">
            <a:avLst>
              <a:gd name="adj" fmla="val 50000"/>
            </a:avLst>
          </a:prstGeom>
          <a:solidFill>
            <a:srgbClr val="086FD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g92037f2da4_0_197"/>
          <p:cNvSpPr txBox="1"/>
          <p:nvPr/>
        </p:nvSpPr>
        <p:spPr>
          <a:xfrm>
            <a:off x="750475" y="174350"/>
            <a:ext cx="8256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Our Team</a:t>
            </a:r>
            <a:endParaRPr sz="1100">
              <a:latin typeface="Lato"/>
              <a:ea typeface="Lato"/>
              <a:cs typeface="Lato"/>
              <a:sym typeface="Lato"/>
            </a:endParaRPr>
          </a:p>
        </p:txBody>
      </p:sp>
      <p:sp>
        <p:nvSpPr>
          <p:cNvPr id="442" name="Google Shape;442;g92037f2da4_0_197"/>
          <p:cNvSpPr txBox="1"/>
          <p:nvPr/>
        </p:nvSpPr>
        <p:spPr>
          <a:xfrm>
            <a:off x="1718850" y="189825"/>
            <a:ext cx="24546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Background on our Project Topic</a:t>
            </a:r>
            <a:endParaRPr sz="1100" b="1">
              <a:latin typeface="Lato"/>
              <a:ea typeface="Lato"/>
              <a:cs typeface="Lato"/>
              <a:sym typeface="Lato"/>
            </a:endParaRPr>
          </a:p>
        </p:txBody>
      </p:sp>
      <p:sp>
        <p:nvSpPr>
          <p:cNvPr id="443" name="Google Shape;443;g92037f2da4_0_197"/>
          <p:cNvSpPr txBox="1"/>
          <p:nvPr/>
        </p:nvSpPr>
        <p:spPr>
          <a:xfrm>
            <a:off x="4095250" y="207450"/>
            <a:ext cx="11508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Our AI Model</a:t>
            </a:r>
            <a:endParaRPr sz="1100">
              <a:latin typeface="Lato"/>
              <a:ea typeface="Lato"/>
              <a:cs typeface="Lato"/>
              <a:sym typeface="Lato"/>
            </a:endParaRPr>
          </a:p>
        </p:txBody>
      </p:sp>
      <p:sp>
        <p:nvSpPr>
          <p:cNvPr id="444" name="Google Shape;444;g92037f2da4_0_197"/>
          <p:cNvSpPr/>
          <p:nvPr/>
        </p:nvSpPr>
        <p:spPr>
          <a:xfrm>
            <a:off x="5372525" y="189825"/>
            <a:ext cx="1518600" cy="329400"/>
          </a:xfrm>
          <a:prstGeom prst="chevron">
            <a:avLst>
              <a:gd name="adj"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g92037f2da4_0_197"/>
          <p:cNvSpPr/>
          <p:nvPr/>
        </p:nvSpPr>
        <p:spPr>
          <a:xfrm>
            <a:off x="6833700" y="189825"/>
            <a:ext cx="1518600" cy="329400"/>
          </a:xfrm>
          <a:prstGeom prst="chevron">
            <a:avLst>
              <a:gd name="adj"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g92037f2da4_0_197"/>
          <p:cNvSpPr txBox="1"/>
          <p:nvPr/>
        </p:nvSpPr>
        <p:spPr>
          <a:xfrm>
            <a:off x="5556425" y="174350"/>
            <a:ext cx="11508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Our Results</a:t>
            </a:r>
            <a:endParaRPr sz="1100">
              <a:latin typeface="Lato"/>
              <a:ea typeface="Lato"/>
              <a:cs typeface="Lato"/>
              <a:sym typeface="Lato"/>
            </a:endParaRPr>
          </a:p>
        </p:txBody>
      </p:sp>
      <p:sp>
        <p:nvSpPr>
          <p:cNvPr id="447" name="Google Shape;447;g92037f2da4_0_197"/>
          <p:cNvSpPr txBox="1"/>
          <p:nvPr/>
        </p:nvSpPr>
        <p:spPr>
          <a:xfrm>
            <a:off x="7031500" y="189825"/>
            <a:ext cx="11508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Conclusion</a:t>
            </a:r>
            <a:endParaRPr sz="1100">
              <a:latin typeface="Lato"/>
              <a:ea typeface="Lato"/>
              <a:cs typeface="Lato"/>
              <a:sym typeface="Lato"/>
            </a:endParaRPr>
          </a:p>
        </p:txBody>
      </p:sp>
      <p:pic>
        <p:nvPicPr>
          <p:cNvPr id="448" name="Google Shape;448;g92037f2da4_0_197"/>
          <p:cNvPicPr preferRelativeResize="0"/>
          <p:nvPr/>
        </p:nvPicPr>
        <p:blipFill>
          <a:blip r:embed="rId5">
            <a:alphaModFix/>
          </a:blip>
          <a:stretch>
            <a:fillRect/>
          </a:stretch>
        </p:blipFill>
        <p:spPr>
          <a:xfrm>
            <a:off x="1491372" y="1415975"/>
            <a:ext cx="6690928" cy="2768675"/>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g92037f2da4_0_150"/>
          <p:cNvSpPr/>
          <p:nvPr/>
        </p:nvSpPr>
        <p:spPr>
          <a:xfrm>
            <a:off x="7983020" y="4649056"/>
            <a:ext cx="1083900" cy="457200"/>
          </a:xfrm>
          <a:prstGeom prst="rect">
            <a:avLst/>
          </a:prstGeom>
          <a:solidFill>
            <a:schemeClr val="l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Bookman Old Style"/>
              <a:ea typeface="Bookman Old Style"/>
              <a:cs typeface="Bookman Old Style"/>
              <a:sym typeface="Bookman Old Style"/>
            </a:endParaRPr>
          </a:p>
        </p:txBody>
      </p:sp>
      <p:sp>
        <p:nvSpPr>
          <p:cNvPr id="454" name="Google Shape;454;g92037f2da4_0_150"/>
          <p:cNvSpPr txBox="1"/>
          <p:nvPr/>
        </p:nvSpPr>
        <p:spPr>
          <a:xfrm>
            <a:off x="-179450" y="998375"/>
            <a:ext cx="3330000" cy="67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800">
                <a:latin typeface="Caveat"/>
                <a:ea typeface="Caveat"/>
                <a:cs typeface="Caveat"/>
                <a:sym typeface="Caveat"/>
              </a:rPr>
              <a:t>Our Results</a:t>
            </a:r>
            <a:endParaRPr sz="3800">
              <a:latin typeface="Caveat"/>
              <a:ea typeface="Caveat"/>
              <a:cs typeface="Caveat"/>
              <a:sym typeface="Caveat"/>
            </a:endParaRPr>
          </a:p>
        </p:txBody>
      </p:sp>
      <p:cxnSp>
        <p:nvCxnSpPr>
          <p:cNvPr id="455" name="Google Shape;455;g92037f2da4_0_150"/>
          <p:cNvCxnSpPr/>
          <p:nvPr/>
        </p:nvCxnSpPr>
        <p:spPr>
          <a:xfrm flipH="1">
            <a:off x="4556000" y="14325"/>
            <a:ext cx="14400" cy="5129100"/>
          </a:xfrm>
          <a:prstGeom prst="straightConnector1">
            <a:avLst/>
          </a:prstGeom>
          <a:noFill/>
          <a:ln w="76200" cap="flat" cmpd="sng">
            <a:solidFill>
              <a:srgbClr val="086FD2"/>
            </a:solidFill>
            <a:prstDash val="solid"/>
            <a:round/>
            <a:headEnd type="none" w="med" len="med"/>
            <a:tailEnd type="none" w="med" len="med"/>
          </a:ln>
          <a:effectLst>
            <a:outerShdw blurRad="50800" dist="50800" dir="5400000" algn="ctr" rotWithShape="0">
              <a:srgbClr val="086FD2"/>
            </a:outerShdw>
          </a:effectLst>
        </p:spPr>
      </p:cxnSp>
      <p:pic>
        <p:nvPicPr>
          <p:cNvPr id="456" name="Google Shape;456;g92037f2da4_0_150"/>
          <p:cNvPicPr preferRelativeResize="0"/>
          <p:nvPr/>
        </p:nvPicPr>
        <p:blipFill rotWithShape="1">
          <a:blip r:embed="rId3">
            <a:alphaModFix/>
            <a:duotone>
              <a:prstClr val="black"/>
              <a:schemeClr val="tx2">
                <a:tint val="45000"/>
                <a:satMod val="400000"/>
              </a:schemeClr>
            </a:duotone>
            <a:extLst>
              <a:ext uri="{BEBA8EAE-BF5A-486C-A8C5-ECC9F3942E4B}">
                <a14:imgProps xmlns:a14="http://schemas.microsoft.com/office/drawing/2010/main">
                  <a14:imgLayer r:embed="rId4">
                    <a14:imgEffect>
                      <a14:colorTemperature colorTemp="5900"/>
                    </a14:imgEffect>
                  </a14:imgLayer>
                </a14:imgProps>
              </a:ext>
            </a:extLst>
          </a:blip>
          <a:srcRect r="54237"/>
          <a:stretch/>
        </p:blipFill>
        <p:spPr>
          <a:xfrm>
            <a:off x="4610975" y="0"/>
            <a:ext cx="4533025" cy="5143500"/>
          </a:xfrm>
          <a:prstGeom prst="rect">
            <a:avLst/>
          </a:prstGeom>
          <a:noFill/>
          <a:ln>
            <a:noFill/>
          </a:ln>
        </p:spPr>
      </p:pic>
      <p:pic>
        <p:nvPicPr>
          <p:cNvPr id="457" name="Google Shape;457;g92037f2da4_0_150"/>
          <p:cNvPicPr preferRelativeResize="0"/>
          <p:nvPr/>
        </p:nvPicPr>
        <p:blipFill rotWithShape="1">
          <a:blip r:embed="rId5">
            <a:alphaModFix/>
            <a:grayscl/>
          </a:blip>
          <a:srcRect l="18653" t="-2999" r="4993" b="32267"/>
          <a:stretch/>
        </p:blipFill>
        <p:spPr>
          <a:xfrm>
            <a:off x="6452625" y="1721850"/>
            <a:ext cx="1157100" cy="1547400"/>
          </a:xfrm>
          <a:prstGeom prst="ellipse">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458" name="Google Shape;458;g92037f2da4_0_150"/>
          <p:cNvPicPr preferRelativeResize="0"/>
          <p:nvPr/>
        </p:nvPicPr>
        <p:blipFill rotWithShape="1">
          <a:blip r:embed="rId6">
            <a:alphaModFix/>
          </a:blip>
          <a:srcRect t="36838" b="23163"/>
          <a:stretch/>
        </p:blipFill>
        <p:spPr>
          <a:xfrm>
            <a:off x="309850" y="1733625"/>
            <a:ext cx="2697075" cy="601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pic>
        <p:nvPicPr>
          <p:cNvPr id="19" name="Picture 18">
            <a:extLst>
              <a:ext uri="{FF2B5EF4-FFF2-40B4-BE49-F238E27FC236}">
                <a16:creationId xmlns:a16="http://schemas.microsoft.com/office/drawing/2014/main" id="{3C2A3806-450E-964E-97DB-CE12382F3855}"/>
              </a:ext>
            </a:extLst>
          </p:cNvPr>
          <p:cNvPicPr>
            <a:picLocks noChangeAspect="1"/>
          </p:cNvPicPr>
          <p:nvPr/>
        </p:nvPicPr>
        <p:blipFill rotWithShape="1">
          <a:blip r:embed="rId3">
            <a:alphaModFix amt="35000"/>
          </a:blip>
          <a:srcRect t="78298" b="2"/>
          <a:stretch/>
        </p:blipFill>
        <p:spPr>
          <a:xfrm>
            <a:off x="0" y="4424147"/>
            <a:ext cx="9144000" cy="750323"/>
          </a:xfrm>
          <a:prstGeom prst="rect">
            <a:avLst/>
          </a:prstGeom>
          <a:effectLst>
            <a:outerShdw blurRad="50800" dist="50800" dir="5400000" algn="ctr" rotWithShape="0">
              <a:srgbClr val="000000">
                <a:alpha val="64000"/>
              </a:srgbClr>
            </a:outerShdw>
          </a:effectLst>
        </p:spPr>
      </p:pic>
      <p:pic>
        <p:nvPicPr>
          <p:cNvPr id="18" name="Picture 17">
            <a:extLst>
              <a:ext uri="{FF2B5EF4-FFF2-40B4-BE49-F238E27FC236}">
                <a16:creationId xmlns:a16="http://schemas.microsoft.com/office/drawing/2014/main" id="{10F4ED23-2664-7841-BA3B-E08FB3A970A2}"/>
              </a:ext>
            </a:extLst>
          </p:cNvPr>
          <p:cNvPicPr>
            <a:picLocks noChangeAspect="1"/>
          </p:cNvPicPr>
          <p:nvPr/>
        </p:nvPicPr>
        <p:blipFill rotWithShape="1">
          <a:blip r:embed="rId3">
            <a:alphaModFix amt="35000"/>
          </a:blip>
          <a:srcRect t="78298" b="2"/>
          <a:stretch/>
        </p:blipFill>
        <p:spPr>
          <a:xfrm>
            <a:off x="10950" y="-82850"/>
            <a:ext cx="9144000" cy="750323"/>
          </a:xfrm>
          <a:prstGeom prst="rect">
            <a:avLst/>
          </a:prstGeom>
          <a:effectLst>
            <a:outerShdw blurRad="50800" dist="50800" dir="5400000" algn="ctr" rotWithShape="0">
              <a:srgbClr val="000000">
                <a:alpha val="64000"/>
              </a:srgbClr>
            </a:outerShdw>
          </a:effectLst>
        </p:spPr>
      </p:pic>
      <p:sp>
        <p:nvSpPr>
          <p:cNvPr id="463" name="Google Shape;463;g90b165ef32_1_24"/>
          <p:cNvSpPr/>
          <p:nvPr/>
        </p:nvSpPr>
        <p:spPr>
          <a:xfrm>
            <a:off x="6833700" y="189825"/>
            <a:ext cx="1518600" cy="329400"/>
          </a:xfrm>
          <a:prstGeom prst="chevron">
            <a:avLst>
              <a:gd name="adj"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4" name="Google Shape;464;g90b165ef32_1_24"/>
          <p:cNvPicPr preferRelativeResize="0"/>
          <p:nvPr/>
        </p:nvPicPr>
        <p:blipFill>
          <a:blip r:embed="rId4">
            <a:alphaModFix/>
          </a:blip>
          <a:stretch>
            <a:fillRect/>
          </a:stretch>
        </p:blipFill>
        <p:spPr>
          <a:xfrm>
            <a:off x="8212501" y="4388475"/>
            <a:ext cx="825725" cy="831226"/>
          </a:xfrm>
          <a:prstGeom prst="rect">
            <a:avLst/>
          </a:prstGeom>
          <a:noFill/>
          <a:ln>
            <a:noFill/>
          </a:ln>
        </p:spPr>
      </p:pic>
      <p:cxnSp>
        <p:nvCxnSpPr>
          <p:cNvPr id="465" name="Google Shape;465;g90b165ef32_1_24"/>
          <p:cNvCxnSpPr/>
          <p:nvPr/>
        </p:nvCxnSpPr>
        <p:spPr>
          <a:xfrm>
            <a:off x="10950" y="700400"/>
            <a:ext cx="9138000" cy="10800"/>
          </a:xfrm>
          <a:prstGeom prst="straightConnector1">
            <a:avLst/>
          </a:prstGeom>
          <a:noFill/>
          <a:ln w="76200" cap="flat" cmpd="sng">
            <a:solidFill>
              <a:srgbClr val="086FD2"/>
            </a:solidFill>
            <a:prstDash val="solid"/>
            <a:round/>
            <a:headEnd type="none" w="med" len="med"/>
            <a:tailEnd type="none" w="med" len="med"/>
          </a:ln>
        </p:spPr>
      </p:cxnSp>
      <p:cxnSp>
        <p:nvCxnSpPr>
          <p:cNvPr id="466" name="Google Shape;466;g90b165ef32_1_24"/>
          <p:cNvCxnSpPr/>
          <p:nvPr/>
        </p:nvCxnSpPr>
        <p:spPr>
          <a:xfrm>
            <a:off x="-375" y="4376625"/>
            <a:ext cx="9138000" cy="10800"/>
          </a:xfrm>
          <a:prstGeom prst="straightConnector1">
            <a:avLst/>
          </a:prstGeom>
          <a:noFill/>
          <a:ln w="76200" cap="flat" cmpd="sng">
            <a:solidFill>
              <a:srgbClr val="086FD2"/>
            </a:solidFill>
            <a:prstDash val="solid"/>
            <a:round/>
            <a:headEnd type="none" w="med" len="med"/>
            <a:tailEnd type="none" w="med" len="med"/>
          </a:ln>
        </p:spPr>
      </p:cxnSp>
      <p:sp>
        <p:nvSpPr>
          <p:cNvPr id="467" name="Google Shape;467;g90b165ef32_1_24"/>
          <p:cNvSpPr txBox="1"/>
          <p:nvPr/>
        </p:nvSpPr>
        <p:spPr>
          <a:xfrm>
            <a:off x="236231" y="892375"/>
            <a:ext cx="1444200" cy="7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900" dirty="0">
                <a:latin typeface="Caveat"/>
                <a:ea typeface="Caveat"/>
                <a:cs typeface="Caveat"/>
                <a:sym typeface="Caveat"/>
              </a:rPr>
              <a:t>Results</a:t>
            </a:r>
            <a:endParaRPr sz="2900" dirty="0">
              <a:latin typeface="Caveat"/>
              <a:ea typeface="Caveat"/>
              <a:cs typeface="Caveat"/>
              <a:sym typeface="Caveat"/>
            </a:endParaRPr>
          </a:p>
        </p:txBody>
      </p:sp>
      <p:sp>
        <p:nvSpPr>
          <p:cNvPr id="468" name="Google Shape;468;g90b165ef32_1_24"/>
          <p:cNvSpPr/>
          <p:nvPr/>
        </p:nvSpPr>
        <p:spPr>
          <a:xfrm>
            <a:off x="573075" y="200575"/>
            <a:ext cx="1083900" cy="3294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g90b165ef32_1_24"/>
          <p:cNvSpPr/>
          <p:nvPr/>
        </p:nvSpPr>
        <p:spPr>
          <a:xfrm>
            <a:off x="1580775" y="189825"/>
            <a:ext cx="2388000" cy="329400"/>
          </a:xfrm>
          <a:prstGeom prst="chevron">
            <a:avLst>
              <a:gd name="adj"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g90b165ef32_1_24"/>
          <p:cNvSpPr/>
          <p:nvPr/>
        </p:nvSpPr>
        <p:spPr>
          <a:xfrm>
            <a:off x="3911350" y="207450"/>
            <a:ext cx="1518600" cy="329400"/>
          </a:xfrm>
          <a:prstGeom prst="chevron">
            <a:avLst>
              <a:gd name="adj"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g90b165ef32_1_24"/>
          <p:cNvSpPr txBox="1"/>
          <p:nvPr/>
        </p:nvSpPr>
        <p:spPr>
          <a:xfrm>
            <a:off x="750475" y="174350"/>
            <a:ext cx="8256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Our Team</a:t>
            </a:r>
            <a:endParaRPr sz="1100">
              <a:latin typeface="Lato"/>
              <a:ea typeface="Lato"/>
              <a:cs typeface="Lato"/>
              <a:sym typeface="Lato"/>
            </a:endParaRPr>
          </a:p>
        </p:txBody>
      </p:sp>
      <p:sp>
        <p:nvSpPr>
          <p:cNvPr id="472" name="Google Shape;472;g90b165ef32_1_24"/>
          <p:cNvSpPr txBox="1"/>
          <p:nvPr/>
        </p:nvSpPr>
        <p:spPr>
          <a:xfrm>
            <a:off x="1718850" y="189825"/>
            <a:ext cx="24546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Background on our Project Topic</a:t>
            </a:r>
            <a:endParaRPr sz="1100" b="1">
              <a:latin typeface="Lato"/>
              <a:ea typeface="Lato"/>
              <a:cs typeface="Lato"/>
              <a:sym typeface="Lato"/>
            </a:endParaRPr>
          </a:p>
        </p:txBody>
      </p:sp>
      <p:sp>
        <p:nvSpPr>
          <p:cNvPr id="473" name="Google Shape;473;g90b165ef32_1_24"/>
          <p:cNvSpPr txBox="1"/>
          <p:nvPr/>
        </p:nvSpPr>
        <p:spPr>
          <a:xfrm>
            <a:off x="4095250" y="207450"/>
            <a:ext cx="11508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Our AI Model</a:t>
            </a:r>
            <a:endParaRPr sz="1100">
              <a:latin typeface="Lato"/>
              <a:ea typeface="Lato"/>
              <a:cs typeface="Lato"/>
              <a:sym typeface="Lato"/>
            </a:endParaRPr>
          </a:p>
        </p:txBody>
      </p:sp>
      <p:sp>
        <p:nvSpPr>
          <p:cNvPr id="474" name="Google Shape;474;g90b165ef32_1_24"/>
          <p:cNvSpPr/>
          <p:nvPr/>
        </p:nvSpPr>
        <p:spPr>
          <a:xfrm>
            <a:off x="5372525" y="189825"/>
            <a:ext cx="1518600" cy="329400"/>
          </a:xfrm>
          <a:prstGeom prst="chevron">
            <a:avLst>
              <a:gd name="adj" fmla="val 50000"/>
            </a:avLst>
          </a:prstGeom>
          <a:solidFill>
            <a:srgbClr val="086FD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g90b165ef32_1_24"/>
          <p:cNvSpPr txBox="1"/>
          <p:nvPr/>
        </p:nvSpPr>
        <p:spPr>
          <a:xfrm>
            <a:off x="5556425" y="174350"/>
            <a:ext cx="11508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Our Results</a:t>
            </a:r>
            <a:endParaRPr sz="1100">
              <a:latin typeface="Lato"/>
              <a:ea typeface="Lato"/>
              <a:cs typeface="Lato"/>
              <a:sym typeface="Lato"/>
            </a:endParaRPr>
          </a:p>
        </p:txBody>
      </p:sp>
      <p:sp>
        <p:nvSpPr>
          <p:cNvPr id="476" name="Google Shape;476;g90b165ef32_1_24"/>
          <p:cNvSpPr txBox="1"/>
          <p:nvPr/>
        </p:nvSpPr>
        <p:spPr>
          <a:xfrm>
            <a:off x="7031500" y="189825"/>
            <a:ext cx="11508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Conclusion</a:t>
            </a:r>
            <a:endParaRPr sz="1100">
              <a:latin typeface="Lato"/>
              <a:ea typeface="Lato"/>
              <a:cs typeface="Lato"/>
              <a:sym typeface="Lato"/>
            </a:endParaRPr>
          </a:p>
        </p:txBody>
      </p:sp>
      <p:pic>
        <p:nvPicPr>
          <p:cNvPr id="477" name="Google Shape;477;g90b165ef32_1_24"/>
          <p:cNvPicPr preferRelativeResize="0"/>
          <p:nvPr/>
        </p:nvPicPr>
        <p:blipFill>
          <a:blip r:embed="rId5">
            <a:alphaModFix/>
          </a:blip>
          <a:stretch>
            <a:fillRect/>
          </a:stretch>
        </p:blipFill>
        <p:spPr>
          <a:xfrm>
            <a:off x="1958175" y="974700"/>
            <a:ext cx="3287875" cy="3138424"/>
          </a:xfrm>
          <a:prstGeom prst="rect">
            <a:avLst/>
          </a:prstGeom>
          <a:noFill/>
          <a:ln w="38100" cap="flat" cmpd="sng">
            <a:solidFill>
              <a:srgbClr val="000000"/>
            </a:solidFill>
            <a:prstDash val="solid"/>
            <a:round/>
            <a:headEnd type="none" w="sm" len="sm"/>
            <a:tailEnd type="none" w="sm" len="sm"/>
          </a:ln>
        </p:spPr>
      </p:pic>
      <p:sp>
        <p:nvSpPr>
          <p:cNvPr id="478" name="Google Shape;478;g90b165ef32_1_24"/>
          <p:cNvSpPr txBox="1"/>
          <p:nvPr/>
        </p:nvSpPr>
        <p:spPr>
          <a:xfrm>
            <a:off x="5556425" y="1089775"/>
            <a:ext cx="3186300" cy="31551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US" sz="1200" b="1" dirty="0">
                <a:solidFill>
                  <a:schemeClr val="dk1"/>
                </a:solidFill>
                <a:latin typeface="Latha" panose="020B0604020202020204" pitchFamily="34" charset="0"/>
                <a:ea typeface="Bookman Old Style"/>
                <a:cs typeface="Latha" panose="020B0604020202020204" pitchFamily="34" charset="0"/>
                <a:sym typeface="Bookman Old Style"/>
              </a:rPr>
              <a:t>Training Data Accuracy</a:t>
            </a:r>
            <a:r>
              <a:rPr lang="en-US" sz="1200" dirty="0">
                <a:solidFill>
                  <a:schemeClr val="dk1"/>
                </a:solidFill>
                <a:latin typeface="Latha" panose="020B0604020202020204" pitchFamily="34" charset="0"/>
                <a:ea typeface="Bookman Old Style"/>
                <a:cs typeface="Latha" panose="020B0604020202020204" pitchFamily="34" charset="0"/>
                <a:sym typeface="Bookman Old Style"/>
              </a:rPr>
              <a:t>: </a:t>
            </a:r>
            <a:r>
              <a:rPr lang="en-US" sz="1200" dirty="0">
                <a:solidFill>
                  <a:srgbClr val="111111"/>
                </a:solidFill>
                <a:highlight>
                  <a:schemeClr val="lt1"/>
                </a:highlight>
                <a:latin typeface="Latha" panose="020B0604020202020204" pitchFamily="34" charset="0"/>
                <a:cs typeface="Latha" panose="020B0604020202020204" pitchFamily="34" charset="0"/>
              </a:rPr>
              <a:t>An accuracy of 95% on the training dataset </a:t>
            </a:r>
            <a:endParaRPr sz="1200" dirty="0">
              <a:solidFill>
                <a:schemeClr val="dk1"/>
              </a:solidFill>
              <a:latin typeface="Latha" panose="020B0604020202020204" pitchFamily="34" charset="0"/>
              <a:ea typeface="Bookman Old Style"/>
              <a:cs typeface="Latha" panose="020B0604020202020204" pitchFamily="34" charset="0"/>
              <a:sym typeface="Bookman Old Style"/>
            </a:endParaRPr>
          </a:p>
          <a:p>
            <a:pPr marL="457200" lvl="0" indent="0" algn="l" rtl="0">
              <a:spcBef>
                <a:spcPts val="0"/>
              </a:spcBef>
              <a:spcAft>
                <a:spcPts val="0"/>
              </a:spcAft>
              <a:buNone/>
            </a:pPr>
            <a:endParaRPr sz="1200" dirty="0">
              <a:solidFill>
                <a:schemeClr val="dk1"/>
              </a:solidFill>
              <a:latin typeface="Latha" panose="020B0604020202020204" pitchFamily="34" charset="0"/>
              <a:ea typeface="Bookman Old Style"/>
              <a:cs typeface="Latha" panose="020B0604020202020204" pitchFamily="34" charset="0"/>
              <a:sym typeface="Bookman Old Style"/>
            </a:endParaRPr>
          </a:p>
          <a:p>
            <a:pPr marL="457200" lvl="0" indent="-304800" algn="l" rtl="0">
              <a:spcBef>
                <a:spcPts val="0"/>
              </a:spcBef>
              <a:spcAft>
                <a:spcPts val="0"/>
              </a:spcAft>
              <a:buSzPts val="1200"/>
              <a:buChar char="●"/>
            </a:pPr>
            <a:r>
              <a:rPr lang="en-US" sz="1200" b="1" dirty="0">
                <a:solidFill>
                  <a:schemeClr val="dk1"/>
                </a:solidFill>
                <a:latin typeface="Latha" panose="020B0604020202020204" pitchFamily="34" charset="0"/>
                <a:ea typeface="Bookman Old Style"/>
                <a:cs typeface="Latha" panose="020B0604020202020204" pitchFamily="34" charset="0"/>
                <a:sym typeface="Bookman Old Style"/>
              </a:rPr>
              <a:t>Validation Data Accuracy:</a:t>
            </a:r>
            <a:r>
              <a:rPr lang="en-US" sz="1200" dirty="0">
                <a:solidFill>
                  <a:srgbClr val="111111"/>
                </a:solidFill>
                <a:highlight>
                  <a:schemeClr val="lt1"/>
                </a:highlight>
                <a:latin typeface="Latha" panose="020B0604020202020204" pitchFamily="34" charset="0"/>
                <a:cs typeface="Latha" panose="020B0604020202020204" pitchFamily="34" charset="0"/>
              </a:rPr>
              <a:t> An accuracy of 56% on the testing dataset </a:t>
            </a:r>
            <a:endParaRPr sz="1200" dirty="0">
              <a:solidFill>
                <a:srgbClr val="111111"/>
              </a:solidFill>
              <a:highlight>
                <a:schemeClr val="lt1"/>
              </a:highlight>
              <a:latin typeface="Latha" panose="020B0604020202020204" pitchFamily="34" charset="0"/>
              <a:cs typeface="Latha" panose="020B0604020202020204" pitchFamily="34" charset="0"/>
            </a:endParaRPr>
          </a:p>
          <a:p>
            <a:pPr marL="0" lvl="0" indent="0" algn="l" rtl="0">
              <a:spcBef>
                <a:spcPts val="0"/>
              </a:spcBef>
              <a:spcAft>
                <a:spcPts val="0"/>
              </a:spcAft>
              <a:buNone/>
            </a:pPr>
            <a:endParaRPr sz="1200" dirty="0">
              <a:solidFill>
                <a:srgbClr val="111111"/>
              </a:solidFill>
              <a:highlight>
                <a:schemeClr val="lt1"/>
              </a:highlight>
              <a:latin typeface="Latha" panose="020B0604020202020204" pitchFamily="34" charset="0"/>
              <a:cs typeface="Latha" panose="020B0604020202020204" pitchFamily="34" charset="0"/>
            </a:endParaRPr>
          </a:p>
          <a:p>
            <a:pPr marL="457200" lvl="0" indent="-304800" algn="l" rtl="0">
              <a:lnSpc>
                <a:spcPct val="115000"/>
              </a:lnSpc>
              <a:spcBef>
                <a:spcPts val="1200"/>
              </a:spcBef>
              <a:spcAft>
                <a:spcPts val="0"/>
              </a:spcAft>
              <a:buClr>
                <a:srgbClr val="111111"/>
              </a:buClr>
              <a:buSzPts val="1200"/>
              <a:buChar char="●"/>
            </a:pPr>
            <a:r>
              <a:rPr lang="en-US" sz="1200" dirty="0">
                <a:solidFill>
                  <a:srgbClr val="111111"/>
                </a:solidFill>
                <a:highlight>
                  <a:schemeClr val="lt1"/>
                </a:highlight>
                <a:latin typeface="Latha" panose="020B0604020202020204" pitchFamily="34" charset="0"/>
                <a:cs typeface="Latha" panose="020B0604020202020204" pitchFamily="34" charset="0"/>
              </a:rPr>
              <a:t>The prediction accuracy can be increased with the various methods, such as using bigger datasets and deeper network architecture, regularization, data augmentation, and so on.</a:t>
            </a:r>
            <a:endParaRPr sz="1200" dirty="0">
              <a:latin typeface="Latha" panose="020B0604020202020204" pitchFamily="34" charset="0"/>
              <a:ea typeface="Bookman Old Style"/>
              <a:cs typeface="Latha" panose="020B0604020202020204" pitchFamily="34" charset="0"/>
              <a:sym typeface="Bookman Old Styl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pic>
        <p:nvPicPr>
          <p:cNvPr id="18" name="Picture 17">
            <a:extLst>
              <a:ext uri="{FF2B5EF4-FFF2-40B4-BE49-F238E27FC236}">
                <a16:creationId xmlns:a16="http://schemas.microsoft.com/office/drawing/2014/main" id="{DD3868B6-4437-F640-BD9A-B222F1F05E3F}"/>
              </a:ext>
            </a:extLst>
          </p:cNvPr>
          <p:cNvPicPr>
            <a:picLocks noChangeAspect="1"/>
          </p:cNvPicPr>
          <p:nvPr/>
        </p:nvPicPr>
        <p:blipFill rotWithShape="1">
          <a:blip r:embed="rId3">
            <a:alphaModFix amt="35000"/>
          </a:blip>
          <a:srcRect t="78298" b="2"/>
          <a:stretch/>
        </p:blipFill>
        <p:spPr>
          <a:xfrm>
            <a:off x="0" y="4424147"/>
            <a:ext cx="9144000" cy="750323"/>
          </a:xfrm>
          <a:prstGeom prst="rect">
            <a:avLst/>
          </a:prstGeom>
          <a:effectLst>
            <a:outerShdw blurRad="50800" dist="50800" dir="5400000" algn="ctr" rotWithShape="0">
              <a:srgbClr val="000000">
                <a:alpha val="64000"/>
              </a:srgbClr>
            </a:outerShdw>
          </a:effectLst>
        </p:spPr>
      </p:pic>
      <p:pic>
        <p:nvPicPr>
          <p:cNvPr id="17" name="Picture 16">
            <a:extLst>
              <a:ext uri="{FF2B5EF4-FFF2-40B4-BE49-F238E27FC236}">
                <a16:creationId xmlns:a16="http://schemas.microsoft.com/office/drawing/2014/main" id="{F0FA1716-EBCB-5A41-9284-95190027F39F}"/>
              </a:ext>
            </a:extLst>
          </p:cNvPr>
          <p:cNvPicPr>
            <a:picLocks noChangeAspect="1"/>
          </p:cNvPicPr>
          <p:nvPr/>
        </p:nvPicPr>
        <p:blipFill rotWithShape="1">
          <a:blip r:embed="rId3">
            <a:alphaModFix amt="35000"/>
          </a:blip>
          <a:srcRect t="78298" b="2"/>
          <a:stretch/>
        </p:blipFill>
        <p:spPr>
          <a:xfrm>
            <a:off x="10950" y="-82850"/>
            <a:ext cx="9144000" cy="750323"/>
          </a:xfrm>
          <a:prstGeom prst="rect">
            <a:avLst/>
          </a:prstGeom>
          <a:effectLst>
            <a:outerShdw blurRad="50800" dist="50800" dir="5400000" algn="ctr" rotWithShape="0">
              <a:srgbClr val="000000">
                <a:alpha val="64000"/>
              </a:srgbClr>
            </a:outerShdw>
          </a:effectLst>
        </p:spPr>
      </p:pic>
      <p:sp>
        <p:nvSpPr>
          <p:cNvPr id="483" name="Google Shape;483;g90b165ef32_1_4"/>
          <p:cNvSpPr/>
          <p:nvPr/>
        </p:nvSpPr>
        <p:spPr>
          <a:xfrm>
            <a:off x="6833700" y="189825"/>
            <a:ext cx="1518600" cy="329400"/>
          </a:xfrm>
          <a:prstGeom prst="chevron">
            <a:avLst>
              <a:gd name="adj"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4" name="Google Shape;484;g90b165ef32_1_4"/>
          <p:cNvPicPr preferRelativeResize="0"/>
          <p:nvPr/>
        </p:nvPicPr>
        <p:blipFill>
          <a:blip r:embed="rId4">
            <a:alphaModFix/>
          </a:blip>
          <a:stretch>
            <a:fillRect/>
          </a:stretch>
        </p:blipFill>
        <p:spPr>
          <a:xfrm>
            <a:off x="8212501" y="4388475"/>
            <a:ext cx="825725" cy="831226"/>
          </a:xfrm>
          <a:prstGeom prst="rect">
            <a:avLst/>
          </a:prstGeom>
          <a:noFill/>
          <a:ln>
            <a:noFill/>
          </a:ln>
        </p:spPr>
      </p:pic>
      <p:cxnSp>
        <p:nvCxnSpPr>
          <p:cNvPr id="485" name="Google Shape;485;g90b165ef32_1_4"/>
          <p:cNvCxnSpPr/>
          <p:nvPr/>
        </p:nvCxnSpPr>
        <p:spPr>
          <a:xfrm>
            <a:off x="10950" y="700400"/>
            <a:ext cx="9138000" cy="10800"/>
          </a:xfrm>
          <a:prstGeom prst="straightConnector1">
            <a:avLst/>
          </a:prstGeom>
          <a:noFill/>
          <a:ln w="76200" cap="flat" cmpd="sng">
            <a:solidFill>
              <a:srgbClr val="086FD2"/>
            </a:solidFill>
            <a:prstDash val="solid"/>
            <a:round/>
            <a:headEnd type="none" w="med" len="med"/>
            <a:tailEnd type="none" w="med" len="med"/>
          </a:ln>
        </p:spPr>
      </p:cxnSp>
      <p:cxnSp>
        <p:nvCxnSpPr>
          <p:cNvPr id="486" name="Google Shape;486;g90b165ef32_1_4"/>
          <p:cNvCxnSpPr/>
          <p:nvPr/>
        </p:nvCxnSpPr>
        <p:spPr>
          <a:xfrm>
            <a:off x="-375" y="4376625"/>
            <a:ext cx="9138000" cy="10800"/>
          </a:xfrm>
          <a:prstGeom prst="straightConnector1">
            <a:avLst/>
          </a:prstGeom>
          <a:noFill/>
          <a:ln w="76200" cap="flat" cmpd="sng">
            <a:solidFill>
              <a:srgbClr val="086FD2"/>
            </a:solidFill>
            <a:prstDash val="solid"/>
            <a:round/>
            <a:headEnd type="none" w="med" len="med"/>
            <a:tailEnd type="none" w="med" len="med"/>
          </a:ln>
        </p:spPr>
      </p:cxnSp>
      <p:sp>
        <p:nvSpPr>
          <p:cNvPr id="487" name="Google Shape;487;g90b165ef32_1_4"/>
          <p:cNvSpPr txBox="1"/>
          <p:nvPr/>
        </p:nvSpPr>
        <p:spPr>
          <a:xfrm>
            <a:off x="281943" y="977266"/>
            <a:ext cx="2454600" cy="149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900" dirty="0">
                <a:latin typeface="Caveat"/>
                <a:ea typeface="Caveat"/>
                <a:cs typeface="Caveat"/>
                <a:sym typeface="Caveat"/>
              </a:rPr>
              <a:t>Architecture of </a:t>
            </a:r>
          </a:p>
          <a:p>
            <a:pPr marL="0" lvl="0" indent="0" algn="l" rtl="0">
              <a:spcBef>
                <a:spcPts val="0"/>
              </a:spcBef>
              <a:spcAft>
                <a:spcPts val="0"/>
              </a:spcAft>
              <a:buNone/>
            </a:pPr>
            <a:r>
              <a:rPr lang="en-US" sz="2900" dirty="0">
                <a:latin typeface="Caveat"/>
                <a:ea typeface="Caveat"/>
                <a:cs typeface="Caveat"/>
                <a:sym typeface="Caveat"/>
              </a:rPr>
              <a:t>the Web App</a:t>
            </a:r>
            <a:endParaRPr sz="2900" dirty="0">
              <a:latin typeface="Caveat"/>
              <a:ea typeface="Caveat"/>
              <a:cs typeface="Caveat"/>
              <a:sym typeface="Caveat"/>
            </a:endParaRPr>
          </a:p>
        </p:txBody>
      </p:sp>
      <p:sp>
        <p:nvSpPr>
          <p:cNvPr id="488" name="Google Shape;488;g90b165ef32_1_4"/>
          <p:cNvSpPr/>
          <p:nvPr/>
        </p:nvSpPr>
        <p:spPr>
          <a:xfrm>
            <a:off x="573075" y="200575"/>
            <a:ext cx="1083900" cy="3294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g90b165ef32_1_4"/>
          <p:cNvSpPr/>
          <p:nvPr/>
        </p:nvSpPr>
        <p:spPr>
          <a:xfrm>
            <a:off x="1580775" y="189825"/>
            <a:ext cx="2388000" cy="329400"/>
          </a:xfrm>
          <a:prstGeom prst="chevron">
            <a:avLst>
              <a:gd name="adj"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g90b165ef32_1_4"/>
          <p:cNvSpPr/>
          <p:nvPr/>
        </p:nvSpPr>
        <p:spPr>
          <a:xfrm>
            <a:off x="3911350" y="207450"/>
            <a:ext cx="1518600" cy="329400"/>
          </a:xfrm>
          <a:prstGeom prst="chevron">
            <a:avLst>
              <a:gd name="adj"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g90b165ef32_1_4"/>
          <p:cNvSpPr txBox="1"/>
          <p:nvPr/>
        </p:nvSpPr>
        <p:spPr>
          <a:xfrm>
            <a:off x="750475" y="174350"/>
            <a:ext cx="8256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Our Team</a:t>
            </a:r>
            <a:endParaRPr sz="1100">
              <a:latin typeface="Lato"/>
              <a:ea typeface="Lato"/>
              <a:cs typeface="Lato"/>
              <a:sym typeface="Lato"/>
            </a:endParaRPr>
          </a:p>
        </p:txBody>
      </p:sp>
      <p:sp>
        <p:nvSpPr>
          <p:cNvPr id="492" name="Google Shape;492;g90b165ef32_1_4"/>
          <p:cNvSpPr txBox="1"/>
          <p:nvPr/>
        </p:nvSpPr>
        <p:spPr>
          <a:xfrm>
            <a:off x="1718850" y="189825"/>
            <a:ext cx="24546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Background on our Project Topic</a:t>
            </a:r>
            <a:endParaRPr sz="1100" b="1">
              <a:latin typeface="Lato"/>
              <a:ea typeface="Lato"/>
              <a:cs typeface="Lato"/>
              <a:sym typeface="Lato"/>
            </a:endParaRPr>
          </a:p>
        </p:txBody>
      </p:sp>
      <p:sp>
        <p:nvSpPr>
          <p:cNvPr id="493" name="Google Shape;493;g90b165ef32_1_4"/>
          <p:cNvSpPr txBox="1"/>
          <p:nvPr/>
        </p:nvSpPr>
        <p:spPr>
          <a:xfrm>
            <a:off x="4095250" y="207450"/>
            <a:ext cx="11508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Our AI Model</a:t>
            </a:r>
            <a:endParaRPr sz="1100">
              <a:latin typeface="Lato"/>
              <a:ea typeface="Lato"/>
              <a:cs typeface="Lato"/>
              <a:sym typeface="Lato"/>
            </a:endParaRPr>
          </a:p>
        </p:txBody>
      </p:sp>
      <p:sp>
        <p:nvSpPr>
          <p:cNvPr id="494" name="Google Shape;494;g90b165ef32_1_4"/>
          <p:cNvSpPr/>
          <p:nvPr/>
        </p:nvSpPr>
        <p:spPr>
          <a:xfrm>
            <a:off x="5372525" y="189825"/>
            <a:ext cx="1518600" cy="329400"/>
          </a:xfrm>
          <a:prstGeom prst="chevron">
            <a:avLst>
              <a:gd name="adj" fmla="val 50000"/>
            </a:avLst>
          </a:prstGeom>
          <a:solidFill>
            <a:srgbClr val="086FD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g90b165ef32_1_4"/>
          <p:cNvSpPr txBox="1"/>
          <p:nvPr/>
        </p:nvSpPr>
        <p:spPr>
          <a:xfrm>
            <a:off x="5556425" y="174350"/>
            <a:ext cx="11508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Our Results</a:t>
            </a:r>
            <a:endParaRPr sz="1100">
              <a:latin typeface="Lato"/>
              <a:ea typeface="Lato"/>
              <a:cs typeface="Lato"/>
              <a:sym typeface="Lato"/>
            </a:endParaRPr>
          </a:p>
        </p:txBody>
      </p:sp>
      <p:sp>
        <p:nvSpPr>
          <p:cNvPr id="496" name="Google Shape;496;g90b165ef32_1_4"/>
          <p:cNvSpPr txBox="1"/>
          <p:nvPr/>
        </p:nvSpPr>
        <p:spPr>
          <a:xfrm>
            <a:off x="7031500" y="189825"/>
            <a:ext cx="11508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Conclusion</a:t>
            </a:r>
            <a:endParaRPr sz="1100">
              <a:latin typeface="Lato"/>
              <a:ea typeface="Lato"/>
              <a:cs typeface="Lato"/>
              <a:sym typeface="Lato"/>
            </a:endParaRPr>
          </a:p>
        </p:txBody>
      </p:sp>
      <p:pic>
        <p:nvPicPr>
          <p:cNvPr id="497" name="Google Shape;497;g90b165ef32_1_4"/>
          <p:cNvPicPr preferRelativeResize="0"/>
          <p:nvPr/>
        </p:nvPicPr>
        <p:blipFill>
          <a:blip r:embed="rId5">
            <a:alphaModFix/>
          </a:blip>
          <a:stretch>
            <a:fillRect/>
          </a:stretch>
        </p:blipFill>
        <p:spPr>
          <a:xfrm>
            <a:off x="2565362" y="986150"/>
            <a:ext cx="5614326" cy="31155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g92037f2da4_0_214"/>
          <p:cNvSpPr/>
          <p:nvPr/>
        </p:nvSpPr>
        <p:spPr>
          <a:xfrm>
            <a:off x="7983020" y="4649056"/>
            <a:ext cx="1083900" cy="457200"/>
          </a:xfrm>
          <a:prstGeom prst="rect">
            <a:avLst/>
          </a:prstGeom>
          <a:solidFill>
            <a:schemeClr val="l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Bookman Old Style"/>
              <a:ea typeface="Bookman Old Style"/>
              <a:cs typeface="Bookman Old Style"/>
              <a:sym typeface="Bookman Old Style"/>
            </a:endParaRPr>
          </a:p>
        </p:txBody>
      </p:sp>
      <p:sp>
        <p:nvSpPr>
          <p:cNvPr id="541" name="Google Shape;541;g92037f2da4_0_214"/>
          <p:cNvSpPr txBox="1"/>
          <p:nvPr/>
        </p:nvSpPr>
        <p:spPr>
          <a:xfrm>
            <a:off x="576950" y="1005925"/>
            <a:ext cx="3330000" cy="48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800">
                <a:latin typeface="Caveat"/>
                <a:ea typeface="Caveat"/>
                <a:cs typeface="Caveat"/>
                <a:sym typeface="Caveat"/>
              </a:rPr>
              <a:t>Conclusion</a:t>
            </a:r>
            <a:endParaRPr sz="3800">
              <a:latin typeface="Caveat"/>
              <a:ea typeface="Caveat"/>
              <a:cs typeface="Caveat"/>
              <a:sym typeface="Caveat"/>
            </a:endParaRPr>
          </a:p>
        </p:txBody>
      </p:sp>
      <p:pic>
        <p:nvPicPr>
          <p:cNvPr id="542" name="Google Shape;542;g92037f2da4_0_214"/>
          <p:cNvPicPr preferRelativeResize="0"/>
          <p:nvPr/>
        </p:nvPicPr>
        <p:blipFill rotWithShape="1">
          <a:blip r:embed="rId3">
            <a:alphaModFix/>
          </a:blip>
          <a:srcRect t="36838" b="23163"/>
          <a:stretch/>
        </p:blipFill>
        <p:spPr>
          <a:xfrm>
            <a:off x="309850" y="1733625"/>
            <a:ext cx="2697075" cy="601750"/>
          </a:xfrm>
          <a:prstGeom prst="rect">
            <a:avLst/>
          </a:prstGeom>
          <a:noFill/>
          <a:ln>
            <a:noFill/>
          </a:ln>
        </p:spPr>
      </p:pic>
      <p:cxnSp>
        <p:nvCxnSpPr>
          <p:cNvPr id="543" name="Google Shape;543;g92037f2da4_0_214"/>
          <p:cNvCxnSpPr/>
          <p:nvPr/>
        </p:nvCxnSpPr>
        <p:spPr>
          <a:xfrm flipH="1">
            <a:off x="4556000" y="14325"/>
            <a:ext cx="14400" cy="5129100"/>
          </a:xfrm>
          <a:prstGeom prst="straightConnector1">
            <a:avLst/>
          </a:prstGeom>
          <a:noFill/>
          <a:ln w="76200" cap="flat" cmpd="sng">
            <a:solidFill>
              <a:srgbClr val="086FD2"/>
            </a:solidFill>
            <a:prstDash val="solid"/>
            <a:round/>
            <a:headEnd type="none" w="med" len="med"/>
            <a:tailEnd type="none" w="med" len="med"/>
          </a:ln>
        </p:spPr>
      </p:cxnSp>
      <p:pic>
        <p:nvPicPr>
          <p:cNvPr id="544" name="Google Shape;544;g92037f2da4_0_214"/>
          <p:cNvPicPr preferRelativeResize="0"/>
          <p:nvPr/>
        </p:nvPicPr>
        <p:blipFill rotWithShape="1">
          <a:blip r:embed="rId4">
            <a:alphaModFix/>
            <a:duotone>
              <a:prstClr val="black"/>
              <a:schemeClr val="tx2">
                <a:tint val="45000"/>
                <a:satMod val="400000"/>
              </a:schemeClr>
            </a:duotone>
          </a:blip>
          <a:srcRect l="45220" r="19903"/>
          <a:stretch/>
        </p:blipFill>
        <p:spPr>
          <a:xfrm>
            <a:off x="4589929" y="0"/>
            <a:ext cx="4572000" cy="5129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pic>
        <p:nvPicPr>
          <p:cNvPr id="21" name="Picture 20">
            <a:extLst>
              <a:ext uri="{FF2B5EF4-FFF2-40B4-BE49-F238E27FC236}">
                <a16:creationId xmlns:a16="http://schemas.microsoft.com/office/drawing/2014/main" id="{4FF85A8B-87A0-514F-B02D-E60DC8843882}"/>
              </a:ext>
            </a:extLst>
          </p:cNvPr>
          <p:cNvPicPr>
            <a:picLocks noChangeAspect="1"/>
          </p:cNvPicPr>
          <p:nvPr/>
        </p:nvPicPr>
        <p:blipFill rotWithShape="1">
          <a:blip r:embed="rId3">
            <a:alphaModFix amt="35000"/>
          </a:blip>
          <a:srcRect t="78298" b="2"/>
          <a:stretch/>
        </p:blipFill>
        <p:spPr>
          <a:xfrm>
            <a:off x="0" y="4424147"/>
            <a:ext cx="9144000" cy="750323"/>
          </a:xfrm>
          <a:prstGeom prst="rect">
            <a:avLst/>
          </a:prstGeom>
          <a:effectLst>
            <a:outerShdw blurRad="50800" dist="50800" dir="5400000" algn="ctr" rotWithShape="0">
              <a:srgbClr val="000000">
                <a:alpha val="64000"/>
              </a:srgbClr>
            </a:outerShdw>
          </a:effectLst>
        </p:spPr>
      </p:pic>
      <p:pic>
        <p:nvPicPr>
          <p:cNvPr id="20" name="Picture 19">
            <a:extLst>
              <a:ext uri="{FF2B5EF4-FFF2-40B4-BE49-F238E27FC236}">
                <a16:creationId xmlns:a16="http://schemas.microsoft.com/office/drawing/2014/main" id="{5A93E375-C432-B941-9D5E-721AAF021805}"/>
              </a:ext>
            </a:extLst>
          </p:cNvPr>
          <p:cNvPicPr>
            <a:picLocks noChangeAspect="1"/>
          </p:cNvPicPr>
          <p:nvPr/>
        </p:nvPicPr>
        <p:blipFill rotWithShape="1">
          <a:blip r:embed="rId3">
            <a:alphaModFix amt="35000"/>
          </a:blip>
          <a:srcRect t="78298" b="2"/>
          <a:stretch/>
        </p:blipFill>
        <p:spPr>
          <a:xfrm>
            <a:off x="10950" y="-82850"/>
            <a:ext cx="9144000" cy="750323"/>
          </a:xfrm>
          <a:prstGeom prst="rect">
            <a:avLst/>
          </a:prstGeom>
          <a:effectLst>
            <a:outerShdw blurRad="50800" dist="50800" dir="5400000" algn="ctr" rotWithShape="0">
              <a:srgbClr val="000000">
                <a:alpha val="64000"/>
              </a:srgbClr>
            </a:outerShdw>
          </a:effectLst>
        </p:spPr>
      </p:pic>
      <p:pic>
        <p:nvPicPr>
          <p:cNvPr id="549" name="Google Shape;549;g92037f2da4_0_224"/>
          <p:cNvPicPr preferRelativeResize="0"/>
          <p:nvPr/>
        </p:nvPicPr>
        <p:blipFill>
          <a:blip r:embed="rId4">
            <a:alphaModFix/>
          </a:blip>
          <a:stretch>
            <a:fillRect/>
          </a:stretch>
        </p:blipFill>
        <p:spPr>
          <a:xfrm>
            <a:off x="8136300" y="4388475"/>
            <a:ext cx="896200" cy="755025"/>
          </a:xfrm>
          <a:prstGeom prst="rect">
            <a:avLst/>
          </a:prstGeom>
          <a:noFill/>
          <a:ln>
            <a:noFill/>
          </a:ln>
        </p:spPr>
      </p:pic>
      <p:cxnSp>
        <p:nvCxnSpPr>
          <p:cNvPr id="550" name="Google Shape;550;g92037f2da4_0_224"/>
          <p:cNvCxnSpPr/>
          <p:nvPr/>
        </p:nvCxnSpPr>
        <p:spPr>
          <a:xfrm>
            <a:off x="10950" y="700400"/>
            <a:ext cx="9138000" cy="10800"/>
          </a:xfrm>
          <a:prstGeom prst="straightConnector1">
            <a:avLst/>
          </a:prstGeom>
          <a:noFill/>
          <a:ln w="76200" cap="flat" cmpd="sng">
            <a:solidFill>
              <a:srgbClr val="086FD2"/>
            </a:solidFill>
            <a:prstDash val="solid"/>
            <a:round/>
            <a:headEnd type="none" w="med" len="med"/>
            <a:tailEnd type="none" w="med" len="med"/>
          </a:ln>
        </p:spPr>
      </p:cxnSp>
      <p:cxnSp>
        <p:nvCxnSpPr>
          <p:cNvPr id="551" name="Google Shape;551;g92037f2da4_0_224"/>
          <p:cNvCxnSpPr/>
          <p:nvPr/>
        </p:nvCxnSpPr>
        <p:spPr>
          <a:xfrm>
            <a:off x="-375" y="4376625"/>
            <a:ext cx="9138000" cy="10800"/>
          </a:xfrm>
          <a:prstGeom prst="straightConnector1">
            <a:avLst/>
          </a:prstGeom>
          <a:noFill/>
          <a:ln w="76200" cap="flat" cmpd="sng">
            <a:solidFill>
              <a:srgbClr val="086FD2"/>
            </a:solidFill>
            <a:prstDash val="solid"/>
            <a:round/>
            <a:headEnd type="none" w="med" len="med"/>
            <a:tailEnd type="none" w="med" len="med"/>
          </a:ln>
        </p:spPr>
      </p:cxnSp>
      <p:sp>
        <p:nvSpPr>
          <p:cNvPr id="552" name="Google Shape;552;g92037f2da4_0_224"/>
          <p:cNvSpPr txBox="1"/>
          <p:nvPr/>
        </p:nvSpPr>
        <p:spPr>
          <a:xfrm>
            <a:off x="183400" y="831650"/>
            <a:ext cx="7252500" cy="48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900">
                <a:latin typeface="Caveat"/>
                <a:ea typeface="Caveat"/>
                <a:cs typeface="Caveat"/>
                <a:sym typeface="Caveat"/>
              </a:rPr>
              <a:t>Limitations</a:t>
            </a:r>
            <a:endParaRPr sz="2900">
              <a:latin typeface="Caveat"/>
              <a:ea typeface="Caveat"/>
              <a:cs typeface="Caveat"/>
              <a:sym typeface="Caveat"/>
            </a:endParaRPr>
          </a:p>
        </p:txBody>
      </p:sp>
      <p:sp>
        <p:nvSpPr>
          <p:cNvPr id="553" name="Google Shape;553;g92037f2da4_0_224"/>
          <p:cNvSpPr/>
          <p:nvPr/>
        </p:nvSpPr>
        <p:spPr>
          <a:xfrm>
            <a:off x="573075" y="200575"/>
            <a:ext cx="1083900" cy="3294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g92037f2da4_0_224"/>
          <p:cNvSpPr/>
          <p:nvPr/>
        </p:nvSpPr>
        <p:spPr>
          <a:xfrm>
            <a:off x="1580775" y="189825"/>
            <a:ext cx="2388000" cy="329400"/>
          </a:xfrm>
          <a:prstGeom prst="chevron">
            <a:avLst>
              <a:gd name="adj"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g92037f2da4_0_224"/>
          <p:cNvSpPr/>
          <p:nvPr/>
        </p:nvSpPr>
        <p:spPr>
          <a:xfrm>
            <a:off x="3911350" y="207450"/>
            <a:ext cx="1518600" cy="329400"/>
          </a:xfrm>
          <a:prstGeom prst="chevron">
            <a:avLst>
              <a:gd name="adj"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g92037f2da4_0_224"/>
          <p:cNvSpPr txBox="1"/>
          <p:nvPr/>
        </p:nvSpPr>
        <p:spPr>
          <a:xfrm>
            <a:off x="750475" y="174350"/>
            <a:ext cx="8256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Our Team</a:t>
            </a:r>
            <a:endParaRPr sz="1100">
              <a:latin typeface="Lato"/>
              <a:ea typeface="Lato"/>
              <a:cs typeface="Lato"/>
              <a:sym typeface="Lato"/>
            </a:endParaRPr>
          </a:p>
        </p:txBody>
      </p:sp>
      <p:sp>
        <p:nvSpPr>
          <p:cNvPr id="557" name="Google Shape;557;g92037f2da4_0_224"/>
          <p:cNvSpPr txBox="1"/>
          <p:nvPr/>
        </p:nvSpPr>
        <p:spPr>
          <a:xfrm>
            <a:off x="1718850" y="189825"/>
            <a:ext cx="24546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Background on our Project Topic</a:t>
            </a:r>
            <a:endParaRPr sz="1100" b="1">
              <a:latin typeface="Lato"/>
              <a:ea typeface="Lato"/>
              <a:cs typeface="Lato"/>
              <a:sym typeface="Lato"/>
            </a:endParaRPr>
          </a:p>
        </p:txBody>
      </p:sp>
      <p:sp>
        <p:nvSpPr>
          <p:cNvPr id="558" name="Google Shape;558;g92037f2da4_0_224"/>
          <p:cNvSpPr txBox="1"/>
          <p:nvPr/>
        </p:nvSpPr>
        <p:spPr>
          <a:xfrm>
            <a:off x="4095250" y="207450"/>
            <a:ext cx="11508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Our AI Model</a:t>
            </a:r>
            <a:endParaRPr sz="1100">
              <a:latin typeface="Lato"/>
              <a:ea typeface="Lato"/>
              <a:cs typeface="Lato"/>
              <a:sym typeface="Lato"/>
            </a:endParaRPr>
          </a:p>
        </p:txBody>
      </p:sp>
      <p:sp>
        <p:nvSpPr>
          <p:cNvPr id="559" name="Google Shape;559;g92037f2da4_0_224"/>
          <p:cNvSpPr/>
          <p:nvPr/>
        </p:nvSpPr>
        <p:spPr>
          <a:xfrm>
            <a:off x="5372525" y="189825"/>
            <a:ext cx="1518600" cy="329400"/>
          </a:xfrm>
          <a:prstGeom prst="chevron">
            <a:avLst>
              <a:gd name="adj"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g92037f2da4_0_224"/>
          <p:cNvSpPr txBox="1"/>
          <p:nvPr/>
        </p:nvSpPr>
        <p:spPr>
          <a:xfrm>
            <a:off x="5556425" y="174350"/>
            <a:ext cx="11508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Our Results</a:t>
            </a:r>
            <a:endParaRPr sz="1100">
              <a:latin typeface="Lato"/>
              <a:ea typeface="Lato"/>
              <a:cs typeface="Lato"/>
              <a:sym typeface="Lato"/>
            </a:endParaRPr>
          </a:p>
        </p:txBody>
      </p:sp>
      <p:sp>
        <p:nvSpPr>
          <p:cNvPr id="561" name="Google Shape;561;g92037f2da4_0_224"/>
          <p:cNvSpPr/>
          <p:nvPr/>
        </p:nvSpPr>
        <p:spPr>
          <a:xfrm>
            <a:off x="6833700" y="189825"/>
            <a:ext cx="1518600" cy="329400"/>
          </a:xfrm>
          <a:prstGeom prst="chevron">
            <a:avLst>
              <a:gd name="adj" fmla="val 50000"/>
            </a:avLst>
          </a:prstGeom>
          <a:solidFill>
            <a:srgbClr val="086FD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g92037f2da4_0_224"/>
          <p:cNvSpPr txBox="1"/>
          <p:nvPr/>
        </p:nvSpPr>
        <p:spPr>
          <a:xfrm>
            <a:off x="7031500" y="189825"/>
            <a:ext cx="11508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Conclusion</a:t>
            </a:r>
            <a:endParaRPr sz="1100">
              <a:latin typeface="Lato"/>
              <a:ea typeface="Lato"/>
              <a:cs typeface="Lato"/>
              <a:sym typeface="Lato"/>
            </a:endParaRPr>
          </a:p>
        </p:txBody>
      </p:sp>
      <p:sp>
        <p:nvSpPr>
          <p:cNvPr id="563" name="Google Shape;563;g92037f2da4_0_224"/>
          <p:cNvSpPr txBox="1"/>
          <p:nvPr/>
        </p:nvSpPr>
        <p:spPr>
          <a:xfrm>
            <a:off x="573075" y="1313150"/>
            <a:ext cx="4181100" cy="28848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sz="1200" dirty="0">
              <a:latin typeface="Lato"/>
              <a:ea typeface="Lato"/>
              <a:cs typeface="Lato"/>
              <a:sym typeface="Lato"/>
            </a:endParaRPr>
          </a:p>
          <a:p>
            <a:pPr marL="457200" lvl="0" indent="-304800" algn="l" rtl="0">
              <a:spcBef>
                <a:spcPts val="0"/>
              </a:spcBef>
              <a:spcAft>
                <a:spcPts val="0"/>
              </a:spcAft>
              <a:buSzPts val="1200"/>
              <a:buFont typeface="Lato"/>
              <a:buChar char="●"/>
            </a:pPr>
            <a:r>
              <a:rPr lang="en-US" sz="1200" b="1" dirty="0">
                <a:latin typeface="Lato"/>
                <a:ea typeface="Lato"/>
                <a:cs typeface="Lato"/>
                <a:sym typeface="Lato"/>
              </a:rPr>
              <a:t>Data in general</a:t>
            </a:r>
            <a:endParaRPr sz="1200" b="1" dirty="0">
              <a:latin typeface="Lato"/>
              <a:ea typeface="Lato"/>
              <a:cs typeface="Lato"/>
              <a:sym typeface="Lato"/>
            </a:endParaRPr>
          </a:p>
          <a:p>
            <a:pPr marL="457200" lvl="0" indent="0" algn="l" rtl="0">
              <a:spcBef>
                <a:spcPts val="0"/>
              </a:spcBef>
              <a:spcAft>
                <a:spcPts val="0"/>
              </a:spcAft>
              <a:buNone/>
            </a:pPr>
            <a:endParaRPr sz="1200" b="1" dirty="0">
              <a:latin typeface="Lato"/>
              <a:ea typeface="Lato"/>
              <a:cs typeface="Lato"/>
              <a:sym typeface="Lato"/>
            </a:endParaRPr>
          </a:p>
          <a:p>
            <a:pPr marL="914400" lvl="1" indent="-304800" algn="l" rtl="0">
              <a:spcBef>
                <a:spcPts val="0"/>
              </a:spcBef>
              <a:spcAft>
                <a:spcPts val="0"/>
              </a:spcAft>
              <a:buSzPts val="1200"/>
              <a:buFont typeface="Lato"/>
              <a:buChar char="○"/>
            </a:pPr>
            <a:r>
              <a:rPr lang="en-US" sz="1200" dirty="0">
                <a:latin typeface="Lato"/>
                <a:ea typeface="Lato"/>
                <a:cs typeface="Lato"/>
                <a:sym typeface="Lato"/>
              </a:rPr>
              <a:t>Sample Size is limited to 5,500</a:t>
            </a:r>
            <a:endParaRPr sz="1200" dirty="0">
              <a:latin typeface="Lato"/>
              <a:ea typeface="Lato"/>
              <a:cs typeface="Lato"/>
              <a:sym typeface="Lato"/>
            </a:endParaRPr>
          </a:p>
          <a:p>
            <a:pPr marL="914400" lvl="1" indent="-304800" algn="l" rtl="0">
              <a:spcBef>
                <a:spcPts val="0"/>
              </a:spcBef>
              <a:spcAft>
                <a:spcPts val="0"/>
              </a:spcAft>
              <a:buSzPts val="1200"/>
              <a:buFont typeface="Lato"/>
              <a:buChar char="○"/>
            </a:pPr>
            <a:r>
              <a:rPr lang="en-US" sz="1200" dirty="0">
                <a:latin typeface="Lato"/>
                <a:ea typeface="Lato"/>
                <a:cs typeface="Lato"/>
                <a:sym typeface="Lato"/>
              </a:rPr>
              <a:t>Sample Diversity (Sex &amp; Ethnicity)</a:t>
            </a:r>
            <a:endParaRPr sz="1200" dirty="0">
              <a:latin typeface="Lato"/>
              <a:ea typeface="Lato"/>
              <a:cs typeface="Lato"/>
              <a:sym typeface="Lato"/>
            </a:endParaRPr>
          </a:p>
          <a:p>
            <a:pPr marL="914400" lvl="1" indent="-304800" algn="l" rtl="0">
              <a:spcBef>
                <a:spcPts val="0"/>
              </a:spcBef>
              <a:spcAft>
                <a:spcPts val="0"/>
              </a:spcAft>
              <a:buSzPts val="1200"/>
              <a:buFont typeface="Lato"/>
              <a:buChar char="○"/>
            </a:pPr>
            <a:r>
              <a:rPr lang="en-US" sz="1200" dirty="0">
                <a:latin typeface="Lato"/>
                <a:ea typeface="Lato"/>
                <a:cs typeface="Lato"/>
                <a:sym typeface="Lato"/>
              </a:rPr>
              <a:t>Photo must meet certain quality &amp; size </a:t>
            </a:r>
            <a:endParaRPr sz="1200" dirty="0">
              <a:latin typeface="Lato"/>
              <a:ea typeface="Lato"/>
              <a:cs typeface="Lato"/>
              <a:sym typeface="Lato"/>
            </a:endParaRPr>
          </a:p>
          <a:p>
            <a:pPr marL="914400" lvl="1" indent="-304800" algn="l" rtl="0">
              <a:spcBef>
                <a:spcPts val="0"/>
              </a:spcBef>
              <a:spcAft>
                <a:spcPts val="0"/>
              </a:spcAft>
              <a:buSzPts val="1200"/>
              <a:buFont typeface="Lato"/>
              <a:buChar char="○"/>
            </a:pPr>
            <a:r>
              <a:rPr lang="en-US" sz="1200" dirty="0">
                <a:latin typeface="Lato"/>
                <a:ea typeface="Lato"/>
                <a:cs typeface="Lato"/>
                <a:sym typeface="Lato"/>
              </a:rPr>
              <a:t>Usage of make-up can change face</a:t>
            </a:r>
            <a:endParaRPr sz="1200" dirty="0">
              <a:latin typeface="Lato"/>
              <a:ea typeface="Lato"/>
              <a:cs typeface="Lato"/>
              <a:sym typeface="Lato"/>
            </a:endParaRPr>
          </a:p>
          <a:p>
            <a:pPr marL="0" lvl="0" indent="0" algn="l" rtl="0">
              <a:spcBef>
                <a:spcPts val="0"/>
              </a:spcBef>
              <a:spcAft>
                <a:spcPts val="0"/>
              </a:spcAft>
              <a:buNone/>
            </a:pPr>
            <a:endParaRPr sz="1200" dirty="0">
              <a:latin typeface="Lato"/>
              <a:ea typeface="Lato"/>
              <a:cs typeface="Lato"/>
              <a:sym typeface="Lato"/>
            </a:endParaRPr>
          </a:p>
          <a:p>
            <a:pPr marL="0" lvl="0" indent="0" algn="l" rtl="0">
              <a:spcBef>
                <a:spcPts val="0"/>
              </a:spcBef>
              <a:spcAft>
                <a:spcPts val="0"/>
              </a:spcAft>
              <a:buNone/>
            </a:pPr>
            <a:endParaRPr sz="1200" dirty="0">
              <a:latin typeface="Lato"/>
              <a:ea typeface="Lato"/>
              <a:cs typeface="Lato"/>
              <a:sym typeface="Lato"/>
            </a:endParaRPr>
          </a:p>
          <a:p>
            <a:pPr marL="457200" lvl="0" indent="-304800" algn="l" rtl="0">
              <a:spcBef>
                <a:spcPts val="0"/>
              </a:spcBef>
              <a:spcAft>
                <a:spcPts val="0"/>
              </a:spcAft>
              <a:buSzPts val="1200"/>
              <a:buFont typeface="Lato"/>
              <a:buChar char="●"/>
            </a:pPr>
            <a:r>
              <a:rPr lang="en-US" sz="1200" b="1" dirty="0">
                <a:latin typeface="Lato"/>
                <a:ea typeface="Lato"/>
                <a:cs typeface="Lato"/>
                <a:sym typeface="Lato"/>
              </a:rPr>
              <a:t>Training Data</a:t>
            </a:r>
            <a:endParaRPr sz="1200" b="1" dirty="0">
              <a:latin typeface="Lato"/>
              <a:ea typeface="Lato"/>
              <a:cs typeface="Lato"/>
              <a:sym typeface="Lato"/>
            </a:endParaRPr>
          </a:p>
          <a:p>
            <a:pPr marL="457200" lvl="0" indent="0" algn="l" rtl="0">
              <a:spcBef>
                <a:spcPts val="0"/>
              </a:spcBef>
              <a:spcAft>
                <a:spcPts val="0"/>
              </a:spcAft>
              <a:buNone/>
            </a:pPr>
            <a:endParaRPr sz="1200" b="1" dirty="0">
              <a:latin typeface="Lato"/>
              <a:ea typeface="Lato"/>
              <a:cs typeface="Lato"/>
              <a:sym typeface="Lato"/>
            </a:endParaRPr>
          </a:p>
          <a:p>
            <a:pPr marL="914400" lvl="1" indent="-304800" algn="l" rtl="0">
              <a:spcBef>
                <a:spcPts val="0"/>
              </a:spcBef>
              <a:spcAft>
                <a:spcPts val="0"/>
              </a:spcAft>
              <a:buSzPts val="1200"/>
              <a:buFont typeface="Lato"/>
              <a:buChar char="○"/>
            </a:pPr>
            <a:r>
              <a:rPr lang="en-US" sz="1200" dirty="0">
                <a:latin typeface="Lato"/>
                <a:ea typeface="Lato"/>
                <a:cs typeface="Lato"/>
                <a:sym typeface="Lato"/>
              </a:rPr>
              <a:t>Inherently Biased</a:t>
            </a:r>
            <a:endParaRPr sz="1200" dirty="0">
              <a:latin typeface="Lato"/>
              <a:ea typeface="Lato"/>
              <a:cs typeface="Lato"/>
              <a:sym typeface="Lato"/>
            </a:endParaRPr>
          </a:p>
          <a:p>
            <a:pPr marL="914400" lvl="1" indent="-304800" algn="l" rtl="0">
              <a:spcBef>
                <a:spcPts val="0"/>
              </a:spcBef>
              <a:spcAft>
                <a:spcPts val="0"/>
              </a:spcAft>
              <a:buSzPts val="1200"/>
              <a:buFont typeface="Lato"/>
              <a:buChar char="○"/>
            </a:pPr>
            <a:r>
              <a:rPr lang="en-US" sz="1200" dirty="0">
                <a:latin typeface="Lato"/>
                <a:ea typeface="Lato"/>
                <a:cs typeface="Lato"/>
                <a:sym typeface="Lato"/>
              </a:rPr>
              <a:t>Rater Diversity</a:t>
            </a:r>
            <a:endParaRPr sz="1200" dirty="0">
              <a:latin typeface="Lato"/>
              <a:ea typeface="Lato"/>
              <a:cs typeface="Lato"/>
              <a:sym typeface="Lato"/>
            </a:endParaRPr>
          </a:p>
          <a:p>
            <a:pPr marL="914400" lvl="1" indent="-304800" algn="l" rtl="0">
              <a:spcBef>
                <a:spcPts val="0"/>
              </a:spcBef>
              <a:spcAft>
                <a:spcPts val="0"/>
              </a:spcAft>
              <a:buSzPts val="1200"/>
              <a:buFont typeface="Lato"/>
              <a:buChar char="○"/>
            </a:pPr>
            <a:r>
              <a:rPr lang="en-US" sz="1200" dirty="0">
                <a:latin typeface="Lato"/>
                <a:ea typeface="Lato"/>
                <a:cs typeface="Lato"/>
                <a:sym typeface="Lato"/>
              </a:rPr>
              <a:t>Produced in China</a:t>
            </a:r>
            <a:endParaRPr sz="1200" dirty="0">
              <a:latin typeface="Lato"/>
              <a:ea typeface="Lato"/>
              <a:cs typeface="Lato"/>
              <a:sym typeface="Lato"/>
            </a:endParaRPr>
          </a:p>
          <a:p>
            <a:pPr marL="0" lvl="0" indent="0" algn="l" rtl="0">
              <a:spcBef>
                <a:spcPts val="0"/>
              </a:spcBef>
              <a:spcAft>
                <a:spcPts val="0"/>
              </a:spcAft>
              <a:buNone/>
            </a:pPr>
            <a:endParaRPr sz="2000" dirty="0">
              <a:latin typeface="Caveat"/>
              <a:ea typeface="Caveat"/>
              <a:cs typeface="Caveat"/>
              <a:sym typeface="Caveat"/>
            </a:endParaRPr>
          </a:p>
        </p:txBody>
      </p:sp>
      <p:pic>
        <p:nvPicPr>
          <p:cNvPr id="564" name="Google Shape;564;g92037f2da4_0_224"/>
          <p:cNvPicPr preferRelativeResize="0"/>
          <p:nvPr/>
        </p:nvPicPr>
        <p:blipFill>
          <a:blip r:embed="rId5">
            <a:alphaModFix/>
          </a:blip>
          <a:stretch>
            <a:fillRect/>
          </a:stretch>
        </p:blipFill>
        <p:spPr>
          <a:xfrm>
            <a:off x="6672563" y="1182898"/>
            <a:ext cx="1840875" cy="1072827"/>
          </a:xfrm>
          <a:prstGeom prst="rect">
            <a:avLst/>
          </a:prstGeom>
          <a:noFill/>
          <a:ln>
            <a:noFill/>
          </a:ln>
        </p:spPr>
      </p:pic>
      <p:pic>
        <p:nvPicPr>
          <p:cNvPr id="565" name="Google Shape;565;g92037f2da4_0_224"/>
          <p:cNvPicPr preferRelativeResize="0"/>
          <p:nvPr/>
        </p:nvPicPr>
        <p:blipFill>
          <a:blip r:embed="rId6">
            <a:alphaModFix/>
          </a:blip>
          <a:stretch>
            <a:fillRect/>
          </a:stretch>
        </p:blipFill>
        <p:spPr>
          <a:xfrm>
            <a:off x="6599800" y="3200181"/>
            <a:ext cx="1840875" cy="949694"/>
          </a:xfrm>
          <a:prstGeom prst="rect">
            <a:avLst/>
          </a:prstGeom>
          <a:noFill/>
          <a:ln>
            <a:noFill/>
          </a:ln>
        </p:spPr>
      </p:pic>
      <p:pic>
        <p:nvPicPr>
          <p:cNvPr id="566" name="Google Shape;566;g92037f2da4_0_224"/>
          <p:cNvPicPr preferRelativeResize="0"/>
          <p:nvPr/>
        </p:nvPicPr>
        <p:blipFill>
          <a:blip r:embed="rId7">
            <a:alphaModFix/>
          </a:blip>
          <a:stretch>
            <a:fillRect/>
          </a:stretch>
        </p:blipFill>
        <p:spPr>
          <a:xfrm>
            <a:off x="6095250" y="2003988"/>
            <a:ext cx="1662401" cy="1323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pic>
        <p:nvPicPr>
          <p:cNvPr id="18" name="Picture 17">
            <a:extLst>
              <a:ext uri="{FF2B5EF4-FFF2-40B4-BE49-F238E27FC236}">
                <a16:creationId xmlns:a16="http://schemas.microsoft.com/office/drawing/2014/main" id="{A707C05B-080C-DD4E-ADA9-48881F361C50}"/>
              </a:ext>
            </a:extLst>
          </p:cNvPr>
          <p:cNvPicPr>
            <a:picLocks noChangeAspect="1"/>
          </p:cNvPicPr>
          <p:nvPr/>
        </p:nvPicPr>
        <p:blipFill rotWithShape="1">
          <a:blip r:embed="rId3">
            <a:alphaModFix amt="35000"/>
          </a:blip>
          <a:srcRect t="78298" b="2"/>
          <a:stretch/>
        </p:blipFill>
        <p:spPr>
          <a:xfrm>
            <a:off x="0" y="4424147"/>
            <a:ext cx="9144000" cy="750323"/>
          </a:xfrm>
          <a:prstGeom prst="rect">
            <a:avLst/>
          </a:prstGeom>
          <a:effectLst>
            <a:outerShdw blurRad="50800" dist="50800" dir="5400000" algn="ctr" rotWithShape="0">
              <a:srgbClr val="000000">
                <a:alpha val="64000"/>
              </a:srgbClr>
            </a:outerShdw>
          </a:effectLst>
        </p:spPr>
      </p:pic>
      <p:pic>
        <p:nvPicPr>
          <p:cNvPr id="17" name="Picture 16">
            <a:extLst>
              <a:ext uri="{FF2B5EF4-FFF2-40B4-BE49-F238E27FC236}">
                <a16:creationId xmlns:a16="http://schemas.microsoft.com/office/drawing/2014/main" id="{1ACF9C2A-4EA0-2749-842A-8A8D9EF48BEB}"/>
              </a:ext>
            </a:extLst>
          </p:cNvPr>
          <p:cNvPicPr>
            <a:picLocks noChangeAspect="1"/>
          </p:cNvPicPr>
          <p:nvPr/>
        </p:nvPicPr>
        <p:blipFill rotWithShape="1">
          <a:blip r:embed="rId3">
            <a:alphaModFix amt="35000"/>
          </a:blip>
          <a:srcRect t="78298" b="2"/>
          <a:stretch/>
        </p:blipFill>
        <p:spPr>
          <a:xfrm>
            <a:off x="10950" y="-82850"/>
            <a:ext cx="9144000" cy="750323"/>
          </a:xfrm>
          <a:prstGeom prst="rect">
            <a:avLst/>
          </a:prstGeom>
          <a:effectLst>
            <a:outerShdw blurRad="50800" dist="50800" dir="5400000" algn="ctr" rotWithShape="0">
              <a:srgbClr val="000000">
                <a:alpha val="64000"/>
              </a:srgbClr>
            </a:outerShdw>
          </a:effectLst>
        </p:spPr>
      </p:pic>
      <p:pic>
        <p:nvPicPr>
          <p:cNvPr id="571" name="Google Shape;571;g92037f2da4_0_243"/>
          <p:cNvPicPr preferRelativeResize="0"/>
          <p:nvPr/>
        </p:nvPicPr>
        <p:blipFill>
          <a:blip r:embed="rId4">
            <a:alphaModFix/>
          </a:blip>
          <a:stretch>
            <a:fillRect/>
          </a:stretch>
        </p:blipFill>
        <p:spPr>
          <a:xfrm>
            <a:off x="8212501" y="4388475"/>
            <a:ext cx="825725" cy="831226"/>
          </a:xfrm>
          <a:prstGeom prst="rect">
            <a:avLst/>
          </a:prstGeom>
          <a:noFill/>
          <a:ln>
            <a:noFill/>
          </a:ln>
        </p:spPr>
      </p:pic>
      <p:cxnSp>
        <p:nvCxnSpPr>
          <p:cNvPr id="572" name="Google Shape;572;g92037f2da4_0_243"/>
          <p:cNvCxnSpPr/>
          <p:nvPr/>
        </p:nvCxnSpPr>
        <p:spPr>
          <a:xfrm>
            <a:off x="10950" y="700400"/>
            <a:ext cx="9138000" cy="10800"/>
          </a:xfrm>
          <a:prstGeom prst="straightConnector1">
            <a:avLst/>
          </a:prstGeom>
          <a:noFill/>
          <a:ln w="76200" cap="flat" cmpd="sng">
            <a:solidFill>
              <a:srgbClr val="086FD2"/>
            </a:solidFill>
            <a:prstDash val="solid"/>
            <a:round/>
            <a:headEnd type="none" w="med" len="med"/>
            <a:tailEnd type="none" w="med" len="med"/>
          </a:ln>
        </p:spPr>
      </p:cxnSp>
      <p:cxnSp>
        <p:nvCxnSpPr>
          <p:cNvPr id="573" name="Google Shape;573;g92037f2da4_0_243"/>
          <p:cNvCxnSpPr/>
          <p:nvPr/>
        </p:nvCxnSpPr>
        <p:spPr>
          <a:xfrm>
            <a:off x="-375" y="4376625"/>
            <a:ext cx="9138000" cy="10800"/>
          </a:xfrm>
          <a:prstGeom prst="straightConnector1">
            <a:avLst/>
          </a:prstGeom>
          <a:noFill/>
          <a:ln w="76200" cap="flat" cmpd="sng">
            <a:solidFill>
              <a:srgbClr val="086FD2"/>
            </a:solidFill>
            <a:prstDash val="solid"/>
            <a:round/>
            <a:headEnd type="none" w="med" len="med"/>
            <a:tailEnd type="none" w="med" len="med"/>
          </a:ln>
        </p:spPr>
      </p:cxnSp>
      <p:sp>
        <p:nvSpPr>
          <p:cNvPr id="574" name="Google Shape;574;g92037f2da4_0_243"/>
          <p:cNvSpPr/>
          <p:nvPr/>
        </p:nvSpPr>
        <p:spPr>
          <a:xfrm>
            <a:off x="573075" y="200575"/>
            <a:ext cx="1083900" cy="3294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g92037f2da4_0_243"/>
          <p:cNvSpPr/>
          <p:nvPr/>
        </p:nvSpPr>
        <p:spPr>
          <a:xfrm>
            <a:off x="1580775" y="189825"/>
            <a:ext cx="2388000" cy="329400"/>
          </a:xfrm>
          <a:prstGeom prst="chevron">
            <a:avLst>
              <a:gd name="adj"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g92037f2da4_0_243"/>
          <p:cNvSpPr/>
          <p:nvPr/>
        </p:nvSpPr>
        <p:spPr>
          <a:xfrm>
            <a:off x="3911350" y="207450"/>
            <a:ext cx="1518600" cy="329400"/>
          </a:xfrm>
          <a:prstGeom prst="chevron">
            <a:avLst>
              <a:gd name="adj"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g92037f2da4_0_243"/>
          <p:cNvSpPr txBox="1"/>
          <p:nvPr/>
        </p:nvSpPr>
        <p:spPr>
          <a:xfrm>
            <a:off x="750475" y="174350"/>
            <a:ext cx="8256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Our Team</a:t>
            </a:r>
            <a:endParaRPr sz="1100">
              <a:latin typeface="Lato"/>
              <a:ea typeface="Lato"/>
              <a:cs typeface="Lato"/>
              <a:sym typeface="Lato"/>
            </a:endParaRPr>
          </a:p>
        </p:txBody>
      </p:sp>
      <p:sp>
        <p:nvSpPr>
          <p:cNvPr id="578" name="Google Shape;578;g92037f2da4_0_243"/>
          <p:cNvSpPr txBox="1"/>
          <p:nvPr/>
        </p:nvSpPr>
        <p:spPr>
          <a:xfrm>
            <a:off x="1718850" y="189825"/>
            <a:ext cx="24546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Background on our Project Topic</a:t>
            </a:r>
            <a:endParaRPr sz="1100" b="1">
              <a:latin typeface="Lato"/>
              <a:ea typeface="Lato"/>
              <a:cs typeface="Lato"/>
              <a:sym typeface="Lato"/>
            </a:endParaRPr>
          </a:p>
        </p:txBody>
      </p:sp>
      <p:sp>
        <p:nvSpPr>
          <p:cNvPr id="579" name="Google Shape;579;g92037f2da4_0_243"/>
          <p:cNvSpPr txBox="1"/>
          <p:nvPr/>
        </p:nvSpPr>
        <p:spPr>
          <a:xfrm>
            <a:off x="4095250" y="207450"/>
            <a:ext cx="11508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Our AI Model</a:t>
            </a:r>
            <a:endParaRPr sz="1100">
              <a:latin typeface="Lato"/>
              <a:ea typeface="Lato"/>
              <a:cs typeface="Lato"/>
              <a:sym typeface="Lato"/>
            </a:endParaRPr>
          </a:p>
        </p:txBody>
      </p:sp>
      <p:sp>
        <p:nvSpPr>
          <p:cNvPr id="580" name="Google Shape;580;g92037f2da4_0_243"/>
          <p:cNvSpPr/>
          <p:nvPr/>
        </p:nvSpPr>
        <p:spPr>
          <a:xfrm>
            <a:off x="5372525" y="189825"/>
            <a:ext cx="1518600" cy="329400"/>
          </a:xfrm>
          <a:prstGeom prst="chevron">
            <a:avLst>
              <a:gd name="adj"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g92037f2da4_0_243"/>
          <p:cNvSpPr txBox="1"/>
          <p:nvPr/>
        </p:nvSpPr>
        <p:spPr>
          <a:xfrm>
            <a:off x="5556425" y="174350"/>
            <a:ext cx="11508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Our Results</a:t>
            </a:r>
            <a:endParaRPr sz="1100">
              <a:latin typeface="Lato"/>
              <a:ea typeface="Lato"/>
              <a:cs typeface="Lato"/>
              <a:sym typeface="Lato"/>
            </a:endParaRPr>
          </a:p>
        </p:txBody>
      </p:sp>
      <p:sp>
        <p:nvSpPr>
          <p:cNvPr id="582" name="Google Shape;582;g92037f2da4_0_243"/>
          <p:cNvSpPr/>
          <p:nvPr/>
        </p:nvSpPr>
        <p:spPr>
          <a:xfrm>
            <a:off x="6833700" y="189825"/>
            <a:ext cx="1518600" cy="329400"/>
          </a:xfrm>
          <a:prstGeom prst="chevron">
            <a:avLst>
              <a:gd name="adj" fmla="val 50000"/>
            </a:avLst>
          </a:prstGeom>
          <a:solidFill>
            <a:srgbClr val="086FD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g92037f2da4_0_243"/>
          <p:cNvSpPr txBox="1"/>
          <p:nvPr/>
        </p:nvSpPr>
        <p:spPr>
          <a:xfrm>
            <a:off x="7031500" y="189825"/>
            <a:ext cx="11508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Conclusion</a:t>
            </a:r>
            <a:endParaRPr sz="1100">
              <a:latin typeface="Lato"/>
              <a:ea typeface="Lato"/>
              <a:cs typeface="Lato"/>
              <a:sym typeface="Lato"/>
            </a:endParaRPr>
          </a:p>
        </p:txBody>
      </p:sp>
      <p:sp>
        <p:nvSpPr>
          <p:cNvPr id="584" name="Google Shape;584;g92037f2da4_0_243"/>
          <p:cNvSpPr txBox="1"/>
          <p:nvPr/>
        </p:nvSpPr>
        <p:spPr>
          <a:xfrm>
            <a:off x="573075" y="1503675"/>
            <a:ext cx="7252500" cy="28848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lang="de-CH" sz="1200" dirty="0">
              <a:latin typeface="Lato"/>
              <a:ea typeface="Lato"/>
              <a:cs typeface="Lato"/>
              <a:sym typeface="Lato"/>
            </a:endParaRPr>
          </a:p>
          <a:p>
            <a:pPr marL="457200" lvl="0" indent="0" algn="l" rtl="0">
              <a:spcBef>
                <a:spcPts val="0"/>
              </a:spcBef>
              <a:spcAft>
                <a:spcPts val="0"/>
              </a:spcAft>
              <a:buNone/>
            </a:pPr>
            <a:endParaRPr lang="de-CH" sz="1200" dirty="0">
              <a:latin typeface="Lato"/>
              <a:ea typeface="Lato"/>
              <a:cs typeface="Lato"/>
              <a:sym typeface="Lato"/>
            </a:endParaRPr>
          </a:p>
          <a:p>
            <a:pPr marL="457200" lvl="0" indent="0" algn="l" rtl="0">
              <a:spcBef>
                <a:spcPts val="0"/>
              </a:spcBef>
              <a:spcAft>
                <a:spcPts val="0"/>
              </a:spcAft>
              <a:buNone/>
            </a:pPr>
            <a:endParaRPr sz="1200" dirty="0">
              <a:latin typeface="Lato"/>
              <a:ea typeface="Lato"/>
              <a:cs typeface="Lato"/>
              <a:sym typeface="Lato"/>
            </a:endParaRPr>
          </a:p>
          <a:p>
            <a:pPr marL="457200" lvl="0" indent="-304800" algn="l" rtl="0">
              <a:spcBef>
                <a:spcPts val="0"/>
              </a:spcBef>
              <a:spcAft>
                <a:spcPts val="0"/>
              </a:spcAft>
              <a:buSzPts val="1200"/>
              <a:buFont typeface="Lato"/>
              <a:buChar char="●"/>
            </a:pPr>
            <a:r>
              <a:rPr lang="en-US" sz="1200" b="1" dirty="0">
                <a:latin typeface="Lato"/>
                <a:ea typeface="Lato"/>
                <a:cs typeface="Lato"/>
                <a:sym typeface="Lato"/>
              </a:rPr>
              <a:t>Face Recognition and Image Classification can do remarkable things</a:t>
            </a:r>
            <a:endParaRPr sz="1200" b="1" dirty="0">
              <a:latin typeface="Lato"/>
              <a:ea typeface="Lato"/>
              <a:cs typeface="Lato"/>
              <a:sym typeface="Lato"/>
            </a:endParaRPr>
          </a:p>
          <a:p>
            <a:pPr marL="0" lvl="0" indent="0" algn="l" rtl="0">
              <a:spcBef>
                <a:spcPts val="0"/>
              </a:spcBef>
              <a:spcAft>
                <a:spcPts val="0"/>
              </a:spcAft>
              <a:buNone/>
            </a:pPr>
            <a:endParaRPr sz="1200" dirty="0">
              <a:latin typeface="Lato"/>
              <a:ea typeface="Lato"/>
              <a:cs typeface="Lato"/>
              <a:sym typeface="Lato"/>
            </a:endParaRPr>
          </a:p>
          <a:p>
            <a:pPr marL="0" lvl="0" indent="0" algn="l" rtl="0">
              <a:spcBef>
                <a:spcPts val="0"/>
              </a:spcBef>
              <a:spcAft>
                <a:spcPts val="0"/>
              </a:spcAft>
              <a:buNone/>
            </a:pPr>
            <a:endParaRPr sz="1200" dirty="0">
              <a:latin typeface="Lato"/>
              <a:ea typeface="Lato"/>
              <a:cs typeface="Lato"/>
              <a:sym typeface="Lato"/>
            </a:endParaRPr>
          </a:p>
          <a:p>
            <a:pPr marL="0" lvl="0" indent="0" algn="l" rtl="0">
              <a:spcBef>
                <a:spcPts val="0"/>
              </a:spcBef>
              <a:spcAft>
                <a:spcPts val="0"/>
              </a:spcAft>
              <a:buNone/>
            </a:pPr>
            <a:endParaRPr sz="1200" dirty="0">
              <a:latin typeface="Lato"/>
              <a:ea typeface="Lato"/>
              <a:cs typeface="Lato"/>
              <a:sym typeface="Lato"/>
            </a:endParaRPr>
          </a:p>
          <a:p>
            <a:pPr marL="457200" lvl="0" indent="-304800" algn="l" rtl="0">
              <a:spcBef>
                <a:spcPts val="0"/>
              </a:spcBef>
              <a:spcAft>
                <a:spcPts val="0"/>
              </a:spcAft>
              <a:buSzPts val="1200"/>
              <a:buFont typeface="Lato"/>
              <a:buChar char="●"/>
            </a:pPr>
            <a:r>
              <a:rPr lang="en-US" sz="1200" b="1" dirty="0">
                <a:latin typeface="Lato"/>
                <a:ea typeface="Lato"/>
                <a:cs typeface="Lato"/>
                <a:sym typeface="Lato"/>
              </a:rPr>
              <a:t>Data Scientists have to be aware of the ethical implications of using Machine Learning</a:t>
            </a:r>
            <a:endParaRPr sz="1200" b="1" dirty="0">
              <a:latin typeface="Lato"/>
              <a:ea typeface="Lato"/>
              <a:cs typeface="Lato"/>
              <a:sym typeface="Lato"/>
            </a:endParaRPr>
          </a:p>
          <a:p>
            <a:pPr marL="0" lvl="0" indent="0" algn="l" rtl="0">
              <a:spcBef>
                <a:spcPts val="0"/>
              </a:spcBef>
              <a:spcAft>
                <a:spcPts val="0"/>
              </a:spcAft>
              <a:buNone/>
            </a:pPr>
            <a:endParaRPr sz="1200" b="1" dirty="0">
              <a:latin typeface="Lato"/>
              <a:ea typeface="Lato"/>
              <a:cs typeface="Lato"/>
              <a:sym typeface="Lato"/>
            </a:endParaRPr>
          </a:p>
          <a:p>
            <a:pPr marL="0" lvl="0" indent="0" algn="l" rtl="0">
              <a:spcBef>
                <a:spcPts val="0"/>
              </a:spcBef>
              <a:spcAft>
                <a:spcPts val="0"/>
              </a:spcAft>
              <a:buNone/>
            </a:pPr>
            <a:endParaRPr sz="1200" b="1" dirty="0">
              <a:latin typeface="Lato"/>
              <a:ea typeface="Lato"/>
              <a:cs typeface="Lato"/>
              <a:sym typeface="Lato"/>
            </a:endParaRPr>
          </a:p>
          <a:p>
            <a:pPr marL="0" lvl="0" indent="0" algn="l" rtl="0">
              <a:spcBef>
                <a:spcPts val="0"/>
              </a:spcBef>
              <a:spcAft>
                <a:spcPts val="0"/>
              </a:spcAft>
              <a:buNone/>
            </a:pPr>
            <a:endParaRPr sz="1200" b="1" dirty="0">
              <a:latin typeface="Lato"/>
              <a:ea typeface="Lato"/>
              <a:cs typeface="Lato"/>
              <a:sym typeface="Lato"/>
            </a:endParaRPr>
          </a:p>
          <a:p>
            <a:pPr marL="914400" lvl="0" indent="0" algn="l" rtl="0">
              <a:spcBef>
                <a:spcPts val="0"/>
              </a:spcBef>
              <a:spcAft>
                <a:spcPts val="0"/>
              </a:spcAft>
              <a:buNone/>
            </a:pPr>
            <a:endParaRPr sz="1200" dirty="0">
              <a:latin typeface="Lato"/>
              <a:ea typeface="Lato"/>
              <a:cs typeface="Lato"/>
              <a:sym typeface="Lato"/>
            </a:endParaRPr>
          </a:p>
          <a:p>
            <a:pPr marL="0" lvl="0" indent="0" algn="l" rtl="0">
              <a:spcBef>
                <a:spcPts val="0"/>
              </a:spcBef>
              <a:spcAft>
                <a:spcPts val="0"/>
              </a:spcAft>
              <a:buNone/>
            </a:pPr>
            <a:endParaRPr sz="2000" dirty="0">
              <a:latin typeface="Caveat"/>
              <a:ea typeface="Caveat"/>
              <a:cs typeface="Caveat"/>
              <a:sym typeface="Caveat"/>
            </a:endParaRPr>
          </a:p>
        </p:txBody>
      </p:sp>
      <p:sp>
        <p:nvSpPr>
          <p:cNvPr id="585" name="Google Shape;585;g92037f2da4_0_243"/>
          <p:cNvSpPr txBox="1"/>
          <p:nvPr/>
        </p:nvSpPr>
        <p:spPr>
          <a:xfrm>
            <a:off x="201329" y="903366"/>
            <a:ext cx="7252500" cy="48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900">
                <a:latin typeface="Caveat"/>
                <a:ea typeface="Caveat"/>
                <a:cs typeface="Caveat"/>
                <a:sym typeface="Caveat"/>
              </a:rPr>
              <a:t>Conclusion</a:t>
            </a:r>
            <a:endParaRPr sz="2900">
              <a:latin typeface="Caveat"/>
              <a:ea typeface="Caveat"/>
              <a:cs typeface="Caveat"/>
              <a:sym typeface="Cave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pic>
        <p:nvPicPr>
          <p:cNvPr id="19" name="Picture 18">
            <a:extLst>
              <a:ext uri="{FF2B5EF4-FFF2-40B4-BE49-F238E27FC236}">
                <a16:creationId xmlns:a16="http://schemas.microsoft.com/office/drawing/2014/main" id="{157B62EC-C8B7-4F42-8BC9-334BDF16AC88}"/>
              </a:ext>
            </a:extLst>
          </p:cNvPr>
          <p:cNvPicPr>
            <a:picLocks noChangeAspect="1"/>
          </p:cNvPicPr>
          <p:nvPr/>
        </p:nvPicPr>
        <p:blipFill rotWithShape="1">
          <a:blip r:embed="rId3">
            <a:alphaModFix amt="35000"/>
          </a:blip>
          <a:srcRect t="78298" b="2"/>
          <a:stretch/>
        </p:blipFill>
        <p:spPr>
          <a:xfrm>
            <a:off x="0" y="4424147"/>
            <a:ext cx="9144000" cy="750323"/>
          </a:xfrm>
          <a:prstGeom prst="rect">
            <a:avLst/>
          </a:prstGeom>
          <a:effectLst>
            <a:outerShdw blurRad="50800" dist="50800" dir="5400000" algn="ctr" rotWithShape="0">
              <a:srgbClr val="000000">
                <a:alpha val="64000"/>
              </a:srgbClr>
            </a:outerShdw>
          </a:effectLst>
        </p:spPr>
      </p:pic>
      <p:pic>
        <p:nvPicPr>
          <p:cNvPr id="18" name="Picture 17">
            <a:extLst>
              <a:ext uri="{FF2B5EF4-FFF2-40B4-BE49-F238E27FC236}">
                <a16:creationId xmlns:a16="http://schemas.microsoft.com/office/drawing/2014/main" id="{4846EA4C-CDF7-294F-B598-CC7E8CE4DBF5}"/>
              </a:ext>
            </a:extLst>
          </p:cNvPr>
          <p:cNvPicPr>
            <a:picLocks noChangeAspect="1"/>
          </p:cNvPicPr>
          <p:nvPr/>
        </p:nvPicPr>
        <p:blipFill rotWithShape="1">
          <a:blip r:embed="rId3">
            <a:alphaModFix amt="35000"/>
          </a:blip>
          <a:srcRect t="78298" b="2"/>
          <a:stretch/>
        </p:blipFill>
        <p:spPr>
          <a:xfrm>
            <a:off x="10950" y="-82850"/>
            <a:ext cx="9144000" cy="750323"/>
          </a:xfrm>
          <a:prstGeom prst="rect">
            <a:avLst/>
          </a:prstGeom>
          <a:effectLst>
            <a:outerShdw blurRad="50800" dist="50800" dir="5400000" algn="ctr" rotWithShape="0">
              <a:srgbClr val="000000">
                <a:alpha val="64000"/>
              </a:srgbClr>
            </a:outerShdw>
          </a:effectLst>
        </p:spPr>
      </p:pic>
      <p:sp>
        <p:nvSpPr>
          <p:cNvPr id="590" name="Google Shape;590;g909867bb5f_0_4"/>
          <p:cNvSpPr txBox="1"/>
          <p:nvPr/>
        </p:nvSpPr>
        <p:spPr>
          <a:xfrm>
            <a:off x="247950" y="782916"/>
            <a:ext cx="7252500" cy="83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900" dirty="0">
                <a:latin typeface="Caveat"/>
                <a:ea typeface="Caveat"/>
                <a:cs typeface="Caveat"/>
                <a:sym typeface="Caveat"/>
              </a:rPr>
              <a:t>Questions??</a:t>
            </a:r>
            <a:endParaRPr sz="2900" dirty="0">
              <a:latin typeface="Caveat"/>
              <a:ea typeface="Caveat"/>
              <a:cs typeface="Caveat"/>
              <a:sym typeface="Caveat"/>
            </a:endParaRPr>
          </a:p>
          <a:p>
            <a:pPr marL="0" lvl="0" indent="0" algn="l" rtl="0">
              <a:spcBef>
                <a:spcPts val="0"/>
              </a:spcBef>
              <a:spcAft>
                <a:spcPts val="0"/>
              </a:spcAft>
              <a:buNone/>
            </a:pPr>
            <a:endParaRPr sz="2900" dirty="0">
              <a:latin typeface="Caveat"/>
              <a:ea typeface="Caveat"/>
              <a:cs typeface="Caveat"/>
              <a:sym typeface="Caveat"/>
            </a:endParaRPr>
          </a:p>
        </p:txBody>
      </p:sp>
      <p:pic>
        <p:nvPicPr>
          <p:cNvPr id="591" name="Google Shape;591;g909867bb5f_0_4"/>
          <p:cNvPicPr preferRelativeResize="0"/>
          <p:nvPr/>
        </p:nvPicPr>
        <p:blipFill>
          <a:blip r:embed="rId4">
            <a:alphaModFix/>
          </a:blip>
          <a:stretch>
            <a:fillRect/>
          </a:stretch>
        </p:blipFill>
        <p:spPr>
          <a:xfrm>
            <a:off x="8212501" y="4388475"/>
            <a:ext cx="825725" cy="831226"/>
          </a:xfrm>
          <a:prstGeom prst="rect">
            <a:avLst/>
          </a:prstGeom>
          <a:noFill/>
          <a:ln>
            <a:noFill/>
          </a:ln>
        </p:spPr>
      </p:pic>
      <p:cxnSp>
        <p:nvCxnSpPr>
          <p:cNvPr id="592" name="Google Shape;592;g909867bb5f_0_4"/>
          <p:cNvCxnSpPr/>
          <p:nvPr/>
        </p:nvCxnSpPr>
        <p:spPr>
          <a:xfrm>
            <a:off x="10950" y="700400"/>
            <a:ext cx="9138000" cy="10800"/>
          </a:xfrm>
          <a:prstGeom prst="straightConnector1">
            <a:avLst/>
          </a:prstGeom>
          <a:noFill/>
          <a:ln w="76200" cap="flat" cmpd="sng">
            <a:solidFill>
              <a:srgbClr val="086FD2"/>
            </a:solidFill>
            <a:prstDash val="solid"/>
            <a:round/>
            <a:headEnd type="none" w="med" len="med"/>
            <a:tailEnd type="none" w="med" len="med"/>
          </a:ln>
        </p:spPr>
      </p:cxnSp>
      <p:cxnSp>
        <p:nvCxnSpPr>
          <p:cNvPr id="593" name="Google Shape;593;g909867bb5f_0_4"/>
          <p:cNvCxnSpPr/>
          <p:nvPr/>
        </p:nvCxnSpPr>
        <p:spPr>
          <a:xfrm>
            <a:off x="-375" y="4376625"/>
            <a:ext cx="9138000" cy="10800"/>
          </a:xfrm>
          <a:prstGeom prst="straightConnector1">
            <a:avLst/>
          </a:prstGeom>
          <a:noFill/>
          <a:ln w="76200" cap="flat" cmpd="sng">
            <a:solidFill>
              <a:srgbClr val="086FD2"/>
            </a:solidFill>
            <a:prstDash val="solid"/>
            <a:round/>
            <a:headEnd type="none" w="med" len="med"/>
            <a:tailEnd type="none" w="med" len="med"/>
          </a:ln>
        </p:spPr>
      </p:cxnSp>
      <p:sp>
        <p:nvSpPr>
          <p:cNvPr id="594" name="Google Shape;594;g909867bb5f_0_4"/>
          <p:cNvSpPr/>
          <p:nvPr/>
        </p:nvSpPr>
        <p:spPr>
          <a:xfrm>
            <a:off x="573075" y="200575"/>
            <a:ext cx="1083900" cy="3294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g909867bb5f_0_4"/>
          <p:cNvSpPr/>
          <p:nvPr/>
        </p:nvSpPr>
        <p:spPr>
          <a:xfrm>
            <a:off x="1580775" y="189825"/>
            <a:ext cx="2388000" cy="329400"/>
          </a:xfrm>
          <a:prstGeom prst="chevron">
            <a:avLst>
              <a:gd name="adj"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g909867bb5f_0_4"/>
          <p:cNvSpPr/>
          <p:nvPr/>
        </p:nvSpPr>
        <p:spPr>
          <a:xfrm>
            <a:off x="3911350" y="207450"/>
            <a:ext cx="1518600" cy="329400"/>
          </a:xfrm>
          <a:prstGeom prst="chevron">
            <a:avLst>
              <a:gd name="adj"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g909867bb5f_0_4"/>
          <p:cNvSpPr txBox="1"/>
          <p:nvPr/>
        </p:nvSpPr>
        <p:spPr>
          <a:xfrm>
            <a:off x="750475" y="174350"/>
            <a:ext cx="8256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Our Team</a:t>
            </a:r>
            <a:endParaRPr sz="1100">
              <a:latin typeface="Lato"/>
              <a:ea typeface="Lato"/>
              <a:cs typeface="Lato"/>
              <a:sym typeface="Lato"/>
            </a:endParaRPr>
          </a:p>
        </p:txBody>
      </p:sp>
      <p:sp>
        <p:nvSpPr>
          <p:cNvPr id="598" name="Google Shape;598;g909867bb5f_0_4"/>
          <p:cNvSpPr txBox="1"/>
          <p:nvPr/>
        </p:nvSpPr>
        <p:spPr>
          <a:xfrm>
            <a:off x="1718850" y="189825"/>
            <a:ext cx="24546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Background on our Project Topic</a:t>
            </a:r>
            <a:endParaRPr sz="1100" b="1">
              <a:latin typeface="Lato"/>
              <a:ea typeface="Lato"/>
              <a:cs typeface="Lato"/>
              <a:sym typeface="Lato"/>
            </a:endParaRPr>
          </a:p>
        </p:txBody>
      </p:sp>
      <p:sp>
        <p:nvSpPr>
          <p:cNvPr id="599" name="Google Shape;599;g909867bb5f_0_4"/>
          <p:cNvSpPr txBox="1"/>
          <p:nvPr/>
        </p:nvSpPr>
        <p:spPr>
          <a:xfrm>
            <a:off x="4095250" y="207450"/>
            <a:ext cx="11508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Our AI Model</a:t>
            </a:r>
            <a:endParaRPr sz="1100">
              <a:latin typeface="Lato"/>
              <a:ea typeface="Lato"/>
              <a:cs typeface="Lato"/>
              <a:sym typeface="Lato"/>
            </a:endParaRPr>
          </a:p>
        </p:txBody>
      </p:sp>
      <p:sp>
        <p:nvSpPr>
          <p:cNvPr id="600" name="Google Shape;600;g909867bb5f_0_4"/>
          <p:cNvSpPr/>
          <p:nvPr/>
        </p:nvSpPr>
        <p:spPr>
          <a:xfrm>
            <a:off x="5372525" y="189825"/>
            <a:ext cx="1518600" cy="329400"/>
          </a:xfrm>
          <a:prstGeom prst="chevron">
            <a:avLst>
              <a:gd name="adj"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g909867bb5f_0_4"/>
          <p:cNvSpPr txBox="1"/>
          <p:nvPr/>
        </p:nvSpPr>
        <p:spPr>
          <a:xfrm>
            <a:off x="5556425" y="174350"/>
            <a:ext cx="11508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Our Results</a:t>
            </a:r>
            <a:endParaRPr sz="1100">
              <a:latin typeface="Lato"/>
              <a:ea typeface="Lato"/>
              <a:cs typeface="Lato"/>
              <a:sym typeface="Lato"/>
            </a:endParaRPr>
          </a:p>
        </p:txBody>
      </p:sp>
      <p:sp>
        <p:nvSpPr>
          <p:cNvPr id="602" name="Google Shape;602;g909867bb5f_0_4"/>
          <p:cNvSpPr/>
          <p:nvPr/>
        </p:nvSpPr>
        <p:spPr>
          <a:xfrm>
            <a:off x="6833700" y="189825"/>
            <a:ext cx="1518600" cy="329400"/>
          </a:xfrm>
          <a:prstGeom prst="chevron">
            <a:avLst>
              <a:gd name="adj" fmla="val 50000"/>
            </a:avLst>
          </a:prstGeom>
          <a:solidFill>
            <a:srgbClr val="086FD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g909867bb5f_0_4"/>
          <p:cNvSpPr txBox="1"/>
          <p:nvPr/>
        </p:nvSpPr>
        <p:spPr>
          <a:xfrm>
            <a:off x="7031500" y="189825"/>
            <a:ext cx="11508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Conclusion</a:t>
            </a:r>
            <a:endParaRPr sz="1100">
              <a:latin typeface="Lato"/>
              <a:ea typeface="Lato"/>
              <a:cs typeface="Lato"/>
              <a:sym typeface="Lato"/>
            </a:endParaRPr>
          </a:p>
        </p:txBody>
      </p:sp>
      <p:pic>
        <p:nvPicPr>
          <p:cNvPr id="604" name="Google Shape;604;g909867bb5f_0_4"/>
          <p:cNvPicPr preferRelativeResize="0"/>
          <p:nvPr/>
        </p:nvPicPr>
        <p:blipFill>
          <a:blip r:embed="rId5">
            <a:alphaModFix/>
          </a:blip>
          <a:stretch>
            <a:fillRect/>
          </a:stretch>
        </p:blipFill>
        <p:spPr>
          <a:xfrm>
            <a:off x="702872" y="1376273"/>
            <a:ext cx="1681307" cy="2713675"/>
          </a:xfrm>
          <a:prstGeom prst="rect">
            <a:avLst/>
          </a:prstGeom>
          <a:noFill/>
          <a:ln>
            <a:noFill/>
          </a:ln>
        </p:spPr>
      </p:pic>
      <p:sp>
        <p:nvSpPr>
          <p:cNvPr id="605" name="Google Shape;605;g909867bb5f_0_4"/>
          <p:cNvSpPr txBox="1"/>
          <p:nvPr/>
        </p:nvSpPr>
        <p:spPr>
          <a:xfrm>
            <a:off x="3087425" y="1415450"/>
            <a:ext cx="7252500" cy="307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900">
              <a:latin typeface="Caveat"/>
              <a:ea typeface="Caveat"/>
              <a:cs typeface="Caveat"/>
              <a:sym typeface="Caveat"/>
            </a:endParaRPr>
          </a:p>
          <a:p>
            <a:pPr marL="0" lvl="0" indent="0" algn="l" rtl="0">
              <a:spcBef>
                <a:spcPts val="0"/>
              </a:spcBef>
              <a:spcAft>
                <a:spcPts val="0"/>
              </a:spcAft>
              <a:buNone/>
            </a:pPr>
            <a:endParaRPr sz="2900">
              <a:latin typeface="Caveat"/>
              <a:ea typeface="Caveat"/>
              <a:cs typeface="Caveat"/>
              <a:sym typeface="Caveat"/>
            </a:endParaRPr>
          </a:p>
          <a:p>
            <a:pPr marL="0" lvl="0" indent="0" algn="l" rtl="0">
              <a:lnSpc>
                <a:spcPct val="133333"/>
              </a:lnSpc>
              <a:spcBef>
                <a:spcPts val="0"/>
              </a:spcBef>
              <a:spcAft>
                <a:spcPts val="0"/>
              </a:spcAft>
              <a:buClr>
                <a:srgbClr val="000000"/>
              </a:buClr>
              <a:buSzPts val="900"/>
              <a:buFont typeface="Arial"/>
              <a:buNone/>
            </a:pPr>
            <a:r>
              <a:rPr lang="en-US" sz="2600" u="sng">
                <a:solidFill>
                  <a:schemeClr val="hlink"/>
                </a:solidFill>
                <a:hlinkClick r:id="rId6"/>
              </a:rPr>
              <a:t>https://pc.onelakeofwine.com/</a:t>
            </a:r>
            <a:endParaRPr sz="2600"/>
          </a:p>
          <a:p>
            <a:pPr marL="0" lvl="0" indent="0" algn="l" rtl="0">
              <a:spcBef>
                <a:spcPts val="0"/>
              </a:spcBef>
              <a:spcAft>
                <a:spcPts val="0"/>
              </a:spcAft>
              <a:buNone/>
            </a:pPr>
            <a:endParaRPr sz="2900">
              <a:latin typeface="Caveat"/>
              <a:ea typeface="Caveat"/>
              <a:cs typeface="Caveat"/>
              <a:sym typeface="Cave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15"/>
          <p:cNvSpPr/>
          <p:nvPr/>
        </p:nvSpPr>
        <p:spPr>
          <a:xfrm>
            <a:off x="7983020" y="4649056"/>
            <a:ext cx="1083900" cy="457200"/>
          </a:xfrm>
          <a:prstGeom prst="rect">
            <a:avLst/>
          </a:prstGeom>
          <a:solidFill>
            <a:schemeClr val="l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Bookman Old Style"/>
              <a:ea typeface="Bookman Old Style"/>
              <a:cs typeface="Bookman Old Style"/>
              <a:sym typeface="Bookman Old Style"/>
            </a:endParaRPr>
          </a:p>
        </p:txBody>
      </p:sp>
      <p:pic>
        <p:nvPicPr>
          <p:cNvPr id="232" name="Google Shape;232;p15"/>
          <p:cNvPicPr preferRelativeResize="0"/>
          <p:nvPr/>
        </p:nvPicPr>
        <p:blipFill rotWithShape="1">
          <a:blip r:embed="rId3">
            <a:alphaModFix/>
            <a:duotone>
              <a:prstClr val="black"/>
              <a:schemeClr val="tx2">
                <a:tint val="45000"/>
                <a:satMod val="400000"/>
              </a:schemeClr>
            </a:duotone>
          </a:blip>
          <a:srcRect l="49441"/>
          <a:stretch/>
        </p:blipFill>
        <p:spPr>
          <a:xfrm>
            <a:off x="4655375" y="0"/>
            <a:ext cx="4488625" cy="5143501"/>
          </a:xfrm>
          <a:prstGeom prst="rect">
            <a:avLst/>
          </a:prstGeom>
          <a:noFill/>
          <a:ln>
            <a:noFill/>
          </a:ln>
        </p:spPr>
      </p:pic>
      <p:sp>
        <p:nvSpPr>
          <p:cNvPr id="233" name="Google Shape;233;p15"/>
          <p:cNvSpPr txBox="1"/>
          <p:nvPr/>
        </p:nvSpPr>
        <p:spPr>
          <a:xfrm>
            <a:off x="555075" y="864475"/>
            <a:ext cx="2728800" cy="48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800">
                <a:latin typeface="Caveat"/>
                <a:ea typeface="Caveat"/>
                <a:cs typeface="Caveat"/>
                <a:sym typeface="Caveat"/>
              </a:rPr>
              <a:t>Our Team</a:t>
            </a:r>
            <a:endParaRPr sz="3800">
              <a:latin typeface="Caveat"/>
              <a:ea typeface="Caveat"/>
              <a:cs typeface="Caveat"/>
              <a:sym typeface="Caveat"/>
            </a:endParaRPr>
          </a:p>
        </p:txBody>
      </p:sp>
      <p:pic>
        <p:nvPicPr>
          <p:cNvPr id="234" name="Google Shape;234;p15"/>
          <p:cNvPicPr preferRelativeResize="0"/>
          <p:nvPr/>
        </p:nvPicPr>
        <p:blipFill>
          <a:blip r:embed="rId4">
            <a:alphaModFix/>
          </a:blip>
          <a:stretch>
            <a:fillRect/>
          </a:stretch>
        </p:blipFill>
        <p:spPr>
          <a:xfrm>
            <a:off x="371525" y="2139350"/>
            <a:ext cx="2307250" cy="2322624"/>
          </a:xfrm>
          <a:prstGeom prst="rect">
            <a:avLst/>
          </a:prstGeom>
          <a:noFill/>
          <a:ln>
            <a:noFill/>
          </a:ln>
        </p:spPr>
      </p:pic>
      <p:pic>
        <p:nvPicPr>
          <p:cNvPr id="235" name="Google Shape;235;p15"/>
          <p:cNvPicPr preferRelativeResize="0"/>
          <p:nvPr/>
        </p:nvPicPr>
        <p:blipFill rotWithShape="1">
          <a:blip r:embed="rId5">
            <a:alphaModFix/>
          </a:blip>
          <a:srcRect t="36838" b="23163"/>
          <a:stretch/>
        </p:blipFill>
        <p:spPr>
          <a:xfrm>
            <a:off x="333925" y="1537600"/>
            <a:ext cx="2697075" cy="601750"/>
          </a:xfrm>
          <a:prstGeom prst="rect">
            <a:avLst/>
          </a:prstGeom>
          <a:noFill/>
          <a:ln>
            <a:noFill/>
          </a:ln>
        </p:spPr>
      </p:pic>
      <p:cxnSp>
        <p:nvCxnSpPr>
          <p:cNvPr id="236" name="Google Shape;236;p15"/>
          <p:cNvCxnSpPr/>
          <p:nvPr/>
        </p:nvCxnSpPr>
        <p:spPr>
          <a:xfrm>
            <a:off x="4633800" y="-56062"/>
            <a:ext cx="28800" cy="5248500"/>
          </a:xfrm>
          <a:prstGeom prst="straightConnector1">
            <a:avLst/>
          </a:prstGeom>
          <a:noFill/>
          <a:ln w="76200" cap="flat" cmpd="sng">
            <a:solidFill>
              <a:srgbClr val="086FD2"/>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18" name="Picture 17">
            <a:extLst>
              <a:ext uri="{FF2B5EF4-FFF2-40B4-BE49-F238E27FC236}">
                <a16:creationId xmlns:a16="http://schemas.microsoft.com/office/drawing/2014/main" id="{D87748A6-DF8F-2B4F-8DCE-DC226542E9A6}"/>
              </a:ext>
            </a:extLst>
          </p:cNvPr>
          <p:cNvPicPr>
            <a:picLocks noChangeAspect="1"/>
          </p:cNvPicPr>
          <p:nvPr/>
        </p:nvPicPr>
        <p:blipFill rotWithShape="1">
          <a:blip r:embed="rId3">
            <a:alphaModFix amt="35000"/>
          </a:blip>
          <a:srcRect t="78298" b="2"/>
          <a:stretch/>
        </p:blipFill>
        <p:spPr>
          <a:xfrm>
            <a:off x="0" y="4424147"/>
            <a:ext cx="9144000" cy="750323"/>
          </a:xfrm>
          <a:prstGeom prst="rect">
            <a:avLst/>
          </a:prstGeom>
          <a:effectLst>
            <a:outerShdw blurRad="50800" dist="50800" dir="5400000" algn="ctr" rotWithShape="0">
              <a:srgbClr val="000000">
                <a:alpha val="64000"/>
              </a:srgbClr>
            </a:outerShdw>
          </a:effectLst>
        </p:spPr>
      </p:pic>
      <p:pic>
        <p:nvPicPr>
          <p:cNvPr id="17" name="Picture 16">
            <a:extLst>
              <a:ext uri="{FF2B5EF4-FFF2-40B4-BE49-F238E27FC236}">
                <a16:creationId xmlns:a16="http://schemas.microsoft.com/office/drawing/2014/main" id="{DA5C39A6-5DB8-114D-8508-70F75482388F}"/>
              </a:ext>
            </a:extLst>
          </p:cNvPr>
          <p:cNvPicPr>
            <a:picLocks noChangeAspect="1"/>
          </p:cNvPicPr>
          <p:nvPr/>
        </p:nvPicPr>
        <p:blipFill rotWithShape="1">
          <a:blip r:embed="rId3">
            <a:alphaModFix amt="35000"/>
          </a:blip>
          <a:srcRect t="78298" b="2"/>
          <a:stretch/>
        </p:blipFill>
        <p:spPr>
          <a:xfrm>
            <a:off x="10950" y="-82850"/>
            <a:ext cx="9144000" cy="750323"/>
          </a:xfrm>
          <a:prstGeom prst="rect">
            <a:avLst/>
          </a:prstGeom>
          <a:effectLst>
            <a:outerShdw blurRad="50800" dist="50800" dir="5400000" algn="ctr" rotWithShape="0">
              <a:srgbClr val="000000">
                <a:alpha val="64000"/>
              </a:srgbClr>
            </a:outerShdw>
          </a:effectLst>
        </p:spPr>
      </p:pic>
      <p:sp>
        <p:nvSpPr>
          <p:cNvPr id="502" name="Google Shape;502;g909867bb5f_2_0"/>
          <p:cNvSpPr/>
          <p:nvPr/>
        </p:nvSpPr>
        <p:spPr>
          <a:xfrm>
            <a:off x="6891125" y="169982"/>
            <a:ext cx="1518600" cy="329400"/>
          </a:xfrm>
          <a:prstGeom prst="chevron">
            <a:avLst>
              <a:gd name="adj"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g909867bb5f_2_0"/>
          <p:cNvSpPr txBox="1"/>
          <p:nvPr/>
        </p:nvSpPr>
        <p:spPr>
          <a:xfrm>
            <a:off x="7031500" y="136038"/>
            <a:ext cx="11508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dirty="0">
                <a:latin typeface="Lato"/>
                <a:ea typeface="Lato"/>
                <a:cs typeface="Lato"/>
                <a:sym typeface="Lato"/>
              </a:rPr>
              <a:t>Conclusion</a:t>
            </a:r>
            <a:endParaRPr sz="1100" dirty="0">
              <a:latin typeface="Lato"/>
              <a:ea typeface="Lato"/>
              <a:cs typeface="Lato"/>
              <a:sym typeface="Lato"/>
            </a:endParaRPr>
          </a:p>
        </p:txBody>
      </p:sp>
      <p:pic>
        <p:nvPicPr>
          <p:cNvPr id="503" name="Google Shape;503;g909867bb5f_2_0"/>
          <p:cNvPicPr preferRelativeResize="0"/>
          <p:nvPr/>
        </p:nvPicPr>
        <p:blipFill>
          <a:blip r:embed="rId4">
            <a:alphaModFix/>
          </a:blip>
          <a:stretch>
            <a:fillRect/>
          </a:stretch>
        </p:blipFill>
        <p:spPr>
          <a:xfrm>
            <a:off x="8212501" y="4388475"/>
            <a:ext cx="825725" cy="831226"/>
          </a:xfrm>
          <a:prstGeom prst="rect">
            <a:avLst/>
          </a:prstGeom>
          <a:noFill/>
          <a:ln>
            <a:noFill/>
          </a:ln>
        </p:spPr>
      </p:pic>
      <p:cxnSp>
        <p:nvCxnSpPr>
          <p:cNvPr id="504" name="Google Shape;504;g909867bb5f_2_0"/>
          <p:cNvCxnSpPr/>
          <p:nvPr/>
        </p:nvCxnSpPr>
        <p:spPr>
          <a:xfrm>
            <a:off x="10950" y="700400"/>
            <a:ext cx="9138000" cy="10800"/>
          </a:xfrm>
          <a:prstGeom prst="straightConnector1">
            <a:avLst/>
          </a:prstGeom>
          <a:noFill/>
          <a:ln w="76200" cap="flat" cmpd="sng">
            <a:solidFill>
              <a:srgbClr val="086FD2"/>
            </a:solidFill>
            <a:prstDash val="solid"/>
            <a:round/>
            <a:headEnd type="none" w="med" len="med"/>
            <a:tailEnd type="none" w="med" len="med"/>
          </a:ln>
        </p:spPr>
      </p:cxnSp>
      <p:cxnSp>
        <p:nvCxnSpPr>
          <p:cNvPr id="505" name="Google Shape;505;g909867bb5f_2_0"/>
          <p:cNvCxnSpPr/>
          <p:nvPr/>
        </p:nvCxnSpPr>
        <p:spPr>
          <a:xfrm>
            <a:off x="-375" y="4376625"/>
            <a:ext cx="9138000" cy="10800"/>
          </a:xfrm>
          <a:prstGeom prst="straightConnector1">
            <a:avLst/>
          </a:prstGeom>
          <a:noFill/>
          <a:ln w="76200" cap="flat" cmpd="sng">
            <a:solidFill>
              <a:srgbClr val="086FD2"/>
            </a:solidFill>
            <a:prstDash val="solid"/>
            <a:round/>
            <a:headEnd type="none" w="med" len="med"/>
            <a:tailEnd type="none" w="med" len="med"/>
          </a:ln>
        </p:spPr>
      </p:cxnSp>
      <p:sp>
        <p:nvSpPr>
          <p:cNvPr id="506" name="Google Shape;506;g909867bb5f_2_0"/>
          <p:cNvSpPr txBox="1"/>
          <p:nvPr/>
        </p:nvSpPr>
        <p:spPr>
          <a:xfrm>
            <a:off x="397925" y="950898"/>
            <a:ext cx="7252500" cy="48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900" dirty="0">
                <a:latin typeface="Caveat"/>
                <a:ea typeface="Caveat"/>
                <a:cs typeface="Caveat"/>
                <a:sym typeface="Caveat"/>
              </a:rPr>
              <a:t>Audrey Hepburn</a:t>
            </a:r>
            <a:endParaRPr sz="2900" dirty="0">
              <a:latin typeface="Caveat"/>
              <a:ea typeface="Caveat"/>
              <a:cs typeface="Caveat"/>
              <a:sym typeface="Caveat"/>
            </a:endParaRPr>
          </a:p>
        </p:txBody>
      </p:sp>
      <p:sp>
        <p:nvSpPr>
          <p:cNvPr id="507" name="Google Shape;507;g909867bb5f_2_0"/>
          <p:cNvSpPr/>
          <p:nvPr/>
        </p:nvSpPr>
        <p:spPr>
          <a:xfrm>
            <a:off x="573075" y="200575"/>
            <a:ext cx="1083900" cy="3294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g909867bb5f_2_0"/>
          <p:cNvSpPr/>
          <p:nvPr/>
        </p:nvSpPr>
        <p:spPr>
          <a:xfrm>
            <a:off x="1580775" y="189825"/>
            <a:ext cx="2388000" cy="329400"/>
          </a:xfrm>
          <a:prstGeom prst="chevron">
            <a:avLst>
              <a:gd name="adj"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g909867bb5f_2_0"/>
          <p:cNvSpPr/>
          <p:nvPr/>
        </p:nvSpPr>
        <p:spPr>
          <a:xfrm>
            <a:off x="3911350" y="207450"/>
            <a:ext cx="1518600" cy="329400"/>
          </a:xfrm>
          <a:prstGeom prst="chevron">
            <a:avLst>
              <a:gd name="adj"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g909867bb5f_2_0"/>
          <p:cNvSpPr txBox="1"/>
          <p:nvPr/>
        </p:nvSpPr>
        <p:spPr>
          <a:xfrm>
            <a:off x="750475" y="174350"/>
            <a:ext cx="8256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Our Team</a:t>
            </a:r>
            <a:endParaRPr sz="1100">
              <a:latin typeface="Lato"/>
              <a:ea typeface="Lato"/>
              <a:cs typeface="Lato"/>
              <a:sym typeface="Lato"/>
            </a:endParaRPr>
          </a:p>
        </p:txBody>
      </p:sp>
      <p:sp>
        <p:nvSpPr>
          <p:cNvPr id="511" name="Google Shape;511;g909867bb5f_2_0"/>
          <p:cNvSpPr txBox="1"/>
          <p:nvPr/>
        </p:nvSpPr>
        <p:spPr>
          <a:xfrm>
            <a:off x="1718850" y="189825"/>
            <a:ext cx="24546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Background on our Project Topic</a:t>
            </a:r>
            <a:endParaRPr sz="1100" b="1">
              <a:latin typeface="Lato"/>
              <a:ea typeface="Lato"/>
              <a:cs typeface="Lato"/>
              <a:sym typeface="Lato"/>
            </a:endParaRPr>
          </a:p>
        </p:txBody>
      </p:sp>
      <p:sp>
        <p:nvSpPr>
          <p:cNvPr id="512" name="Google Shape;512;g909867bb5f_2_0"/>
          <p:cNvSpPr txBox="1"/>
          <p:nvPr/>
        </p:nvSpPr>
        <p:spPr>
          <a:xfrm>
            <a:off x="4095250" y="207450"/>
            <a:ext cx="11508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Our AI Model</a:t>
            </a:r>
            <a:endParaRPr sz="1100">
              <a:latin typeface="Lato"/>
              <a:ea typeface="Lato"/>
              <a:cs typeface="Lato"/>
              <a:sym typeface="Lato"/>
            </a:endParaRPr>
          </a:p>
        </p:txBody>
      </p:sp>
      <p:sp>
        <p:nvSpPr>
          <p:cNvPr id="513" name="Google Shape;513;g909867bb5f_2_0"/>
          <p:cNvSpPr/>
          <p:nvPr/>
        </p:nvSpPr>
        <p:spPr>
          <a:xfrm>
            <a:off x="5372525" y="189825"/>
            <a:ext cx="1518600" cy="329400"/>
          </a:xfrm>
          <a:prstGeom prst="chevron">
            <a:avLst>
              <a:gd name="adj" fmla="val 50000"/>
            </a:avLst>
          </a:prstGeom>
          <a:solidFill>
            <a:srgbClr val="086FD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g909867bb5f_2_0"/>
          <p:cNvSpPr txBox="1"/>
          <p:nvPr/>
        </p:nvSpPr>
        <p:spPr>
          <a:xfrm>
            <a:off x="5556425" y="174350"/>
            <a:ext cx="11508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Our Results</a:t>
            </a:r>
            <a:endParaRPr sz="1100">
              <a:latin typeface="Lato"/>
              <a:ea typeface="Lato"/>
              <a:cs typeface="Lato"/>
              <a:sym typeface="Lato"/>
            </a:endParaRPr>
          </a:p>
        </p:txBody>
      </p:sp>
      <p:pic>
        <p:nvPicPr>
          <p:cNvPr id="3" name="Picture 2">
            <a:extLst>
              <a:ext uri="{FF2B5EF4-FFF2-40B4-BE49-F238E27FC236}">
                <a16:creationId xmlns:a16="http://schemas.microsoft.com/office/drawing/2014/main" id="{3B8B9EE9-05E2-7648-9D43-6A8EA6FF201A}"/>
              </a:ext>
            </a:extLst>
          </p:cNvPr>
          <p:cNvPicPr>
            <a:picLocks noChangeAspect="1"/>
          </p:cNvPicPr>
          <p:nvPr/>
        </p:nvPicPr>
        <p:blipFill>
          <a:blip r:embed="rId5"/>
          <a:stretch>
            <a:fillRect/>
          </a:stretch>
        </p:blipFill>
        <p:spPr>
          <a:xfrm>
            <a:off x="2954518" y="1066472"/>
            <a:ext cx="5203813" cy="301055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pic>
        <p:nvPicPr>
          <p:cNvPr id="18" name="Picture 17">
            <a:extLst>
              <a:ext uri="{FF2B5EF4-FFF2-40B4-BE49-F238E27FC236}">
                <a16:creationId xmlns:a16="http://schemas.microsoft.com/office/drawing/2014/main" id="{FFFCB667-D2EB-AA4C-A600-FB4ED1A06498}"/>
              </a:ext>
            </a:extLst>
          </p:cNvPr>
          <p:cNvPicPr>
            <a:picLocks noChangeAspect="1"/>
          </p:cNvPicPr>
          <p:nvPr/>
        </p:nvPicPr>
        <p:blipFill rotWithShape="1">
          <a:blip r:embed="rId3">
            <a:alphaModFix amt="35000"/>
          </a:blip>
          <a:srcRect t="78298" b="2"/>
          <a:stretch/>
        </p:blipFill>
        <p:spPr>
          <a:xfrm>
            <a:off x="0" y="4424147"/>
            <a:ext cx="9144000" cy="750323"/>
          </a:xfrm>
          <a:prstGeom prst="rect">
            <a:avLst/>
          </a:prstGeom>
          <a:effectLst>
            <a:outerShdw blurRad="50800" dist="50800" dir="5400000" algn="ctr" rotWithShape="0">
              <a:srgbClr val="000000">
                <a:alpha val="64000"/>
              </a:srgbClr>
            </a:outerShdw>
          </a:effectLst>
        </p:spPr>
      </p:pic>
      <p:pic>
        <p:nvPicPr>
          <p:cNvPr id="17" name="Picture 16">
            <a:extLst>
              <a:ext uri="{FF2B5EF4-FFF2-40B4-BE49-F238E27FC236}">
                <a16:creationId xmlns:a16="http://schemas.microsoft.com/office/drawing/2014/main" id="{9D42AE74-BB69-C044-8810-3DD3A60C7525}"/>
              </a:ext>
            </a:extLst>
          </p:cNvPr>
          <p:cNvPicPr>
            <a:picLocks noChangeAspect="1"/>
          </p:cNvPicPr>
          <p:nvPr/>
        </p:nvPicPr>
        <p:blipFill rotWithShape="1">
          <a:blip r:embed="rId3">
            <a:alphaModFix amt="35000"/>
          </a:blip>
          <a:srcRect t="78298" b="2"/>
          <a:stretch/>
        </p:blipFill>
        <p:spPr>
          <a:xfrm>
            <a:off x="10950" y="-82850"/>
            <a:ext cx="9144000" cy="750323"/>
          </a:xfrm>
          <a:prstGeom prst="rect">
            <a:avLst/>
          </a:prstGeom>
          <a:effectLst>
            <a:outerShdw blurRad="50800" dist="50800" dir="5400000" algn="ctr" rotWithShape="0">
              <a:srgbClr val="000000">
                <a:alpha val="64000"/>
              </a:srgbClr>
            </a:outerShdw>
          </a:effectLst>
        </p:spPr>
      </p:pic>
      <p:pic>
        <p:nvPicPr>
          <p:cNvPr id="521" name="Google Shape;521;g92037f2da4_0_178"/>
          <p:cNvPicPr preferRelativeResize="0"/>
          <p:nvPr/>
        </p:nvPicPr>
        <p:blipFill>
          <a:blip r:embed="rId4">
            <a:alphaModFix/>
          </a:blip>
          <a:stretch>
            <a:fillRect/>
          </a:stretch>
        </p:blipFill>
        <p:spPr>
          <a:xfrm>
            <a:off x="8212501" y="4388475"/>
            <a:ext cx="825725" cy="831226"/>
          </a:xfrm>
          <a:prstGeom prst="rect">
            <a:avLst/>
          </a:prstGeom>
          <a:noFill/>
          <a:ln>
            <a:noFill/>
          </a:ln>
        </p:spPr>
      </p:pic>
      <p:cxnSp>
        <p:nvCxnSpPr>
          <p:cNvPr id="522" name="Google Shape;522;g92037f2da4_0_178"/>
          <p:cNvCxnSpPr/>
          <p:nvPr/>
        </p:nvCxnSpPr>
        <p:spPr>
          <a:xfrm>
            <a:off x="10950" y="700400"/>
            <a:ext cx="9138000" cy="10800"/>
          </a:xfrm>
          <a:prstGeom prst="straightConnector1">
            <a:avLst/>
          </a:prstGeom>
          <a:noFill/>
          <a:ln w="76200" cap="flat" cmpd="sng">
            <a:solidFill>
              <a:srgbClr val="086FD2"/>
            </a:solidFill>
            <a:prstDash val="solid"/>
            <a:round/>
            <a:headEnd type="none" w="med" len="med"/>
            <a:tailEnd type="none" w="med" len="med"/>
          </a:ln>
        </p:spPr>
      </p:cxnSp>
      <p:cxnSp>
        <p:nvCxnSpPr>
          <p:cNvPr id="523" name="Google Shape;523;g92037f2da4_0_178"/>
          <p:cNvCxnSpPr/>
          <p:nvPr/>
        </p:nvCxnSpPr>
        <p:spPr>
          <a:xfrm>
            <a:off x="-375" y="4376625"/>
            <a:ext cx="9138000" cy="10800"/>
          </a:xfrm>
          <a:prstGeom prst="straightConnector1">
            <a:avLst/>
          </a:prstGeom>
          <a:noFill/>
          <a:ln w="76200" cap="flat" cmpd="sng">
            <a:solidFill>
              <a:srgbClr val="086FD2"/>
            </a:solidFill>
            <a:prstDash val="solid"/>
            <a:round/>
            <a:headEnd type="none" w="med" len="med"/>
            <a:tailEnd type="none" w="med" len="med"/>
          </a:ln>
        </p:spPr>
      </p:cxnSp>
      <p:sp>
        <p:nvSpPr>
          <p:cNvPr id="524" name="Google Shape;524;g92037f2da4_0_178"/>
          <p:cNvSpPr txBox="1"/>
          <p:nvPr/>
        </p:nvSpPr>
        <p:spPr>
          <a:xfrm>
            <a:off x="249242" y="866760"/>
            <a:ext cx="7252500" cy="48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900" dirty="0">
                <a:latin typeface="Caveat"/>
                <a:ea typeface="Caveat"/>
                <a:cs typeface="Caveat"/>
                <a:sym typeface="Caveat"/>
              </a:rPr>
              <a:t>Unsafe Contents</a:t>
            </a:r>
            <a:endParaRPr sz="2900" dirty="0">
              <a:latin typeface="Caveat"/>
              <a:ea typeface="Caveat"/>
              <a:cs typeface="Caveat"/>
              <a:sym typeface="Caveat"/>
            </a:endParaRPr>
          </a:p>
        </p:txBody>
      </p:sp>
      <p:sp>
        <p:nvSpPr>
          <p:cNvPr id="525" name="Google Shape;525;g92037f2da4_0_178"/>
          <p:cNvSpPr/>
          <p:nvPr/>
        </p:nvSpPr>
        <p:spPr>
          <a:xfrm>
            <a:off x="573075" y="200575"/>
            <a:ext cx="1083900" cy="3294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g92037f2da4_0_178"/>
          <p:cNvSpPr/>
          <p:nvPr/>
        </p:nvSpPr>
        <p:spPr>
          <a:xfrm>
            <a:off x="1580775" y="189825"/>
            <a:ext cx="2388000" cy="329400"/>
          </a:xfrm>
          <a:prstGeom prst="chevron">
            <a:avLst>
              <a:gd name="adj"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g92037f2da4_0_178"/>
          <p:cNvSpPr/>
          <p:nvPr/>
        </p:nvSpPr>
        <p:spPr>
          <a:xfrm>
            <a:off x="3911350" y="207450"/>
            <a:ext cx="1518600" cy="329400"/>
          </a:xfrm>
          <a:prstGeom prst="chevron">
            <a:avLst>
              <a:gd name="adj"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g92037f2da4_0_178"/>
          <p:cNvSpPr txBox="1"/>
          <p:nvPr/>
        </p:nvSpPr>
        <p:spPr>
          <a:xfrm>
            <a:off x="750475" y="174350"/>
            <a:ext cx="8256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Our Team</a:t>
            </a:r>
            <a:endParaRPr sz="1100">
              <a:latin typeface="Lato"/>
              <a:ea typeface="Lato"/>
              <a:cs typeface="Lato"/>
              <a:sym typeface="Lato"/>
            </a:endParaRPr>
          </a:p>
        </p:txBody>
      </p:sp>
      <p:sp>
        <p:nvSpPr>
          <p:cNvPr id="529" name="Google Shape;529;g92037f2da4_0_178"/>
          <p:cNvSpPr txBox="1"/>
          <p:nvPr/>
        </p:nvSpPr>
        <p:spPr>
          <a:xfrm>
            <a:off x="1718850" y="189825"/>
            <a:ext cx="24546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Background on our Project Topic</a:t>
            </a:r>
            <a:endParaRPr sz="1100" b="1">
              <a:latin typeface="Lato"/>
              <a:ea typeface="Lato"/>
              <a:cs typeface="Lato"/>
              <a:sym typeface="Lato"/>
            </a:endParaRPr>
          </a:p>
        </p:txBody>
      </p:sp>
      <p:sp>
        <p:nvSpPr>
          <p:cNvPr id="530" name="Google Shape;530;g92037f2da4_0_178"/>
          <p:cNvSpPr txBox="1"/>
          <p:nvPr/>
        </p:nvSpPr>
        <p:spPr>
          <a:xfrm>
            <a:off x="4095250" y="207450"/>
            <a:ext cx="11508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Our AI Model</a:t>
            </a:r>
            <a:endParaRPr sz="1100">
              <a:latin typeface="Lato"/>
              <a:ea typeface="Lato"/>
              <a:cs typeface="Lato"/>
              <a:sym typeface="Lato"/>
            </a:endParaRPr>
          </a:p>
        </p:txBody>
      </p:sp>
      <p:sp>
        <p:nvSpPr>
          <p:cNvPr id="531" name="Google Shape;531;g92037f2da4_0_178"/>
          <p:cNvSpPr/>
          <p:nvPr/>
        </p:nvSpPr>
        <p:spPr>
          <a:xfrm>
            <a:off x="5372525" y="189825"/>
            <a:ext cx="1518600" cy="329400"/>
          </a:xfrm>
          <a:prstGeom prst="chevron">
            <a:avLst>
              <a:gd name="adj" fmla="val 50000"/>
            </a:avLst>
          </a:prstGeom>
          <a:solidFill>
            <a:srgbClr val="086FD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g92037f2da4_0_178"/>
          <p:cNvSpPr txBox="1"/>
          <p:nvPr/>
        </p:nvSpPr>
        <p:spPr>
          <a:xfrm>
            <a:off x="5556425" y="174350"/>
            <a:ext cx="11508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Our Results</a:t>
            </a:r>
            <a:endParaRPr sz="1100">
              <a:latin typeface="Lato"/>
              <a:ea typeface="Lato"/>
              <a:cs typeface="Lato"/>
              <a:sym typeface="Lato"/>
            </a:endParaRPr>
          </a:p>
        </p:txBody>
      </p:sp>
      <p:sp>
        <p:nvSpPr>
          <p:cNvPr id="533" name="Google Shape;533;g92037f2da4_0_178"/>
          <p:cNvSpPr/>
          <p:nvPr/>
        </p:nvSpPr>
        <p:spPr>
          <a:xfrm>
            <a:off x="6833700" y="189825"/>
            <a:ext cx="1518600" cy="329400"/>
          </a:xfrm>
          <a:prstGeom prst="chevron">
            <a:avLst>
              <a:gd name="adj"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g92037f2da4_0_178"/>
          <p:cNvSpPr txBox="1"/>
          <p:nvPr/>
        </p:nvSpPr>
        <p:spPr>
          <a:xfrm>
            <a:off x="7031500" y="189825"/>
            <a:ext cx="11508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Conclusion</a:t>
            </a:r>
            <a:endParaRPr sz="1100">
              <a:latin typeface="Lato"/>
              <a:ea typeface="Lato"/>
              <a:cs typeface="Lato"/>
              <a:sym typeface="Lato"/>
            </a:endParaRPr>
          </a:p>
        </p:txBody>
      </p:sp>
      <p:pic>
        <p:nvPicPr>
          <p:cNvPr id="3" name="Picture 2">
            <a:extLst>
              <a:ext uri="{FF2B5EF4-FFF2-40B4-BE49-F238E27FC236}">
                <a16:creationId xmlns:a16="http://schemas.microsoft.com/office/drawing/2014/main" id="{74E97F27-8056-CC40-A2C5-F54030F85048}"/>
              </a:ext>
            </a:extLst>
          </p:cNvPr>
          <p:cNvPicPr>
            <a:picLocks noChangeAspect="1"/>
          </p:cNvPicPr>
          <p:nvPr/>
        </p:nvPicPr>
        <p:blipFill>
          <a:blip r:embed="rId5"/>
          <a:stretch>
            <a:fillRect/>
          </a:stretch>
        </p:blipFill>
        <p:spPr>
          <a:xfrm>
            <a:off x="2501482" y="1059027"/>
            <a:ext cx="5850818" cy="294002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3" name="Picture 2">
            <a:extLst>
              <a:ext uri="{FF2B5EF4-FFF2-40B4-BE49-F238E27FC236}">
                <a16:creationId xmlns:a16="http://schemas.microsoft.com/office/drawing/2014/main" id="{4759A795-03F0-D244-ADFB-F82FFE49DEDF}"/>
              </a:ext>
            </a:extLst>
          </p:cNvPr>
          <p:cNvPicPr>
            <a:picLocks noChangeAspect="1"/>
          </p:cNvPicPr>
          <p:nvPr/>
        </p:nvPicPr>
        <p:blipFill rotWithShape="1">
          <a:blip r:embed="rId3">
            <a:alphaModFix amt="35000"/>
          </a:blip>
          <a:srcRect t="78298" b="2"/>
          <a:stretch/>
        </p:blipFill>
        <p:spPr>
          <a:xfrm>
            <a:off x="0" y="4424147"/>
            <a:ext cx="9144000" cy="750323"/>
          </a:xfrm>
          <a:prstGeom prst="rect">
            <a:avLst/>
          </a:prstGeom>
          <a:effectLst>
            <a:outerShdw blurRad="50800" dist="50800" dir="5400000" algn="ctr" rotWithShape="0">
              <a:srgbClr val="000000">
                <a:alpha val="64000"/>
              </a:srgbClr>
            </a:outerShdw>
          </a:effectLst>
        </p:spPr>
      </p:pic>
      <p:pic>
        <p:nvPicPr>
          <p:cNvPr id="34" name="Picture 33">
            <a:extLst>
              <a:ext uri="{FF2B5EF4-FFF2-40B4-BE49-F238E27FC236}">
                <a16:creationId xmlns:a16="http://schemas.microsoft.com/office/drawing/2014/main" id="{F39DEC08-EC21-684E-8800-DD7BA000153B}"/>
              </a:ext>
            </a:extLst>
          </p:cNvPr>
          <p:cNvPicPr>
            <a:picLocks noChangeAspect="1"/>
          </p:cNvPicPr>
          <p:nvPr/>
        </p:nvPicPr>
        <p:blipFill rotWithShape="1">
          <a:blip r:embed="rId3">
            <a:alphaModFix amt="35000"/>
          </a:blip>
          <a:srcRect t="78298" b="2"/>
          <a:stretch/>
        </p:blipFill>
        <p:spPr>
          <a:xfrm>
            <a:off x="10950" y="-82850"/>
            <a:ext cx="9144000" cy="750323"/>
          </a:xfrm>
          <a:prstGeom prst="rect">
            <a:avLst/>
          </a:prstGeom>
          <a:effectLst>
            <a:outerShdw blurRad="50800" dist="50800" dir="5400000" algn="ctr" rotWithShape="0">
              <a:srgbClr val="000000">
                <a:alpha val="64000"/>
              </a:srgbClr>
            </a:outerShdw>
          </a:effectLst>
        </p:spPr>
      </p:pic>
      <p:sp>
        <p:nvSpPr>
          <p:cNvPr id="241" name="Google Shape;241;p2"/>
          <p:cNvSpPr/>
          <p:nvPr/>
        </p:nvSpPr>
        <p:spPr>
          <a:xfrm>
            <a:off x="412000" y="3271325"/>
            <a:ext cx="1536900" cy="962400"/>
          </a:xfrm>
          <a:prstGeom prst="rect">
            <a:avLst/>
          </a:prstGeom>
          <a:solidFill>
            <a:schemeClr val="bg1"/>
          </a:solidFill>
          <a:ln>
            <a:solidFill>
              <a:srgbClr val="3C3D41"/>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pic>
        <p:nvPicPr>
          <p:cNvPr id="243" name="Google Shape;243;p2"/>
          <p:cNvPicPr preferRelativeResize="0"/>
          <p:nvPr/>
        </p:nvPicPr>
        <p:blipFill>
          <a:blip r:embed="rId4">
            <a:alphaModFix/>
          </a:blip>
          <a:stretch>
            <a:fillRect/>
          </a:stretch>
        </p:blipFill>
        <p:spPr>
          <a:xfrm>
            <a:off x="8200229" y="4388475"/>
            <a:ext cx="819426" cy="818600"/>
          </a:xfrm>
          <a:prstGeom prst="rect">
            <a:avLst/>
          </a:prstGeom>
          <a:noFill/>
          <a:ln>
            <a:noFill/>
          </a:ln>
        </p:spPr>
      </p:pic>
      <p:cxnSp>
        <p:nvCxnSpPr>
          <p:cNvPr id="244" name="Google Shape;244;p2"/>
          <p:cNvCxnSpPr/>
          <p:nvPr/>
        </p:nvCxnSpPr>
        <p:spPr>
          <a:xfrm>
            <a:off x="10950" y="700400"/>
            <a:ext cx="9138000" cy="10800"/>
          </a:xfrm>
          <a:prstGeom prst="straightConnector1">
            <a:avLst/>
          </a:prstGeom>
          <a:noFill/>
          <a:ln w="76200" cap="flat" cmpd="sng">
            <a:solidFill>
              <a:srgbClr val="086FD2"/>
            </a:solidFill>
            <a:prstDash val="solid"/>
            <a:round/>
            <a:headEnd type="none" w="med" len="med"/>
            <a:tailEnd type="none" w="med" len="med"/>
          </a:ln>
        </p:spPr>
      </p:cxnSp>
      <p:cxnSp>
        <p:nvCxnSpPr>
          <p:cNvPr id="245" name="Google Shape;245;p2"/>
          <p:cNvCxnSpPr/>
          <p:nvPr/>
        </p:nvCxnSpPr>
        <p:spPr>
          <a:xfrm>
            <a:off x="-375" y="4376625"/>
            <a:ext cx="9138000" cy="10800"/>
          </a:xfrm>
          <a:prstGeom prst="straightConnector1">
            <a:avLst/>
          </a:prstGeom>
          <a:noFill/>
          <a:ln w="76200" cap="flat" cmpd="sng">
            <a:solidFill>
              <a:srgbClr val="086FD2"/>
            </a:solidFill>
            <a:prstDash val="solid"/>
            <a:round/>
            <a:headEnd type="none" w="med" len="med"/>
            <a:tailEnd type="none" w="med" len="med"/>
          </a:ln>
        </p:spPr>
      </p:cxnSp>
      <p:pic>
        <p:nvPicPr>
          <p:cNvPr id="246" name="Google Shape;246;p2"/>
          <p:cNvPicPr preferRelativeResize="0"/>
          <p:nvPr/>
        </p:nvPicPr>
        <p:blipFill>
          <a:blip r:embed="rId5">
            <a:alphaModFix/>
          </a:blip>
          <a:stretch>
            <a:fillRect/>
          </a:stretch>
        </p:blipFill>
        <p:spPr>
          <a:xfrm>
            <a:off x="412000" y="1585975"/>
            <a:ext cx="1536949" cy="1521175"/>
          </a:xfrm>
          <a:prstGeom prst="rect">
            <a:avLst/>
          </a:prstGeom>
          <a:noFill/>
          <a:ln>
            <a:noFill/>
          </a:ln>
        </p:spPr>
      </p:pic>
      <p:pic>
        <p:nvPicPr>
          <p:cNvPr id="247" name="Google Shape;247;p2"/>
          <p:cNvPicPr preferRelativeResize="0"/>
          <p:nvPr/>
        </p:nvPicPr>
        <p:blipFill>
          <a:blip r:embed="rId6">
            <a:alphaModFix/>
          </a:blip>
          <a:stretch>
            <a:fillRect/>
          </a:stretch>
        </p:blipFill>
        <p:spPr>
          <a:xfrm>
            <a:off x="5586525" y="1578700"/>
            <a:ext cx="1446750" cy="1466177"/>
          </a:xfrm>
          <a:prstGeom prst="rect">
            <a:avLst/>
          </a:prstGeom>
          <a:noFill/>
          <a:ln>
            <a:noFill/>
          </a:ln>
        </p:spPr>
      </p:pic>
      <p:pic>
        <p:nvPicPr>
          <p:cNvPr id="248" name="Google Shape;248;p2"/>
          <p:cNvPicPr preferRelativeResize="0"/>
          <p:nvPr/>
        </p:nvPicPr>
        <p:blipFill rotWithShape="1">
          <a:blip r:embed="rId7">
            <a:alphaModFix/>
          </a:blip>
          <a:srcRect l="2969"/>
          <a:stretch/>
        </p:blipFill>
        <p:spPr>
          <a:xfrm>
            <a:off x="2136025" y="1585973"/>
            <a:ext cx="1446752" cy="1521175"/>
          </a:xfrm>
          <a:prstGeom prst="rect">
            <a:avLst/>
          </a:prstGeom>
          <a:noFill/>
          <a:ln>
            <a:noFill/>
          </a:ln>
        </p:spPr>
      </p:pic>
      <p:pic>
        <p:nvPicPr>
          <p:cNvPr id="249" name="Google Shape;249;p2"/>
          <p:cNvPicPr preferRelativeResize="0"/>
          <p:nvPr/>
        </p:nvPicPr>
        <p:blipFill>
          <a:blip r:embed="rId8">
            <a:alphaModFix/>
          </a:blip>
          <a:stretch>
            <a:fillRect/>
          </a:stretch>
        </p:blipFill>
        <p:spPr>
          <a:xfrm>
            <a:off x="3891750" y="1566350"/>
            <a:ext cx="1446749" cy="1490875"/>
          </a:xfrm>
          <a:prstGeom prst="rect">
            <a:avLst/>
          </a:prstGeom>
          <a:noFill/>
          <a:ln>
            <a:noFill/>
          </a:ln>
        </p:spPr>
      </p:pic>
      <p:pic>
        <p:nvPicPr>
          <p:cNvPr id="250" name="Google Shape;250;p2"/>
          <p:cNvPicPr preferRelativeResize="0"/>
          <p:nvPr/>
        </p:nvPicPr>
        <p:blipFill>
          <a:blip r:embed="rId9">
            <a:alphaModFix/>
          </a:blip>
          <a:stretch>
            <a:fillRect/>
          </a:stretch>
        </p:blipFill>
        <p:spPr>
          <a:xfrm>
            <a:off x="7281300" y="1585982"/>
            <a:ext cx="1446749" cy="1451619"/>
          </a:xfrm>
          <a:prstGeom prst="rect">
            <a:avLst/>
          </a:prstGeom>
          <a:noFill/>
          <a:ln>
            <a:noFill/>
          </a:ln>
        </p:spPr>
      </p:pic>
      <p:sp>
        <p:nvSpPr>
          <p:cNvPr id="251" name="Google Shape;251;p2"/>
          <p:cNvSpPr/>
          <p:nvPr/>
        </p:nvSpPr>
        <p:spPr>
          <a:xfrm>
            <a:off x="2136025" y="3271325"/>
            <a:ext cx="1477800" cy="962400"/>
          </a:xfrm>
          <a:prstGeom prst="rect">
            <a:avLst/>
          </a:prstGeom>
          <a:solidFill>
            <a:schemeClr val="bg1"/>
          </a:solidFill>
          <a:ln>
            <a:solidFill>
              <a:srgbClr val="3C3D41"/>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
        <p:nvSpPr>
          <p:cNvPr id="252" name="Google Shape;252;p2"/>
          <p:cNvSpPr/>
          <p:nvPr/>
        </p:nvSpPr>
        <p:spPr>
          <a:xfrm>
            <a:off x="3891825" y="3271325"/>
            <a:ext cx="1446600" cy="962400"/>
          </a:xfrm>
          <a:prstGeom prst="rect">
            <a:avLst/>
          </a:prstGeom>
          <a:solidFill>
            <a:schemeClr val="bg1"/>
          </a:solidFill>
          <a:ln>
            <a:solidFill>
              <a:schemeClr val="tx1">
                <a:alpha val="71000"/>
              </a:schemeClr>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
        <p:nvSpPr>
          <p:cNvPr id="253" name="Google Shape;253;p2"/>
          <p:cNvSpPr/>
          <p:nvPr/>
        </p:nvSpPr>
        <p:spPr>
          <a:xfrm>
            <a:off x="5586600" y="3271325"/>
            <a:ext cx="1446600" cy="962400"/>
          </a:xfrm>
          <a:prstGeom prst="rect">
            <a:avLst/>
          </a:prstGeom>
          <a:solidFill>
            <a:schemeClr val="bg1"/>
          </a:solidFill>
          <a:ln>
            <a:solidFill>
              <a:schemeClr val="tx1"/>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
        <p:nvSpPr>
          <p:cNvPr id="254" name="Google Shape;254;p2"/>
          <p:cNvSpPr/>
          <p:nvPr/>
        </p:nvSpPr>
        <p:spPr>
          <a:xfrm>
            <a:off x="7281375" y="3271325"/>
            <a:ext cx="1380125" cy="962400"/>
          </a:xfrm>
          <a:prstGeom prst="rect">
            <a:avLst/>
          </a:prstGeom>
          <a:solidFill>
            <a:schemeClr val="bg1"/>
          </a:solidFill>
          <a:ln>
            <a:solidFill>
              <a:srgbClr val="3C3D41"/>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
        <p:nvSpPr>
          <p:cNvPr id="255" name="Google Shape;255;p2"/>
          <p:cNvSpPr txBox="1"/>
          <p:nvPr/>
        </p:nvSpPr>
        <p:spPr>
          <a:xfrm>
            <a:off x="259600" y="831650"/>
            <a:ext cx="2728800" cy="48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900">
                <a:latin typeface="Caveat"/>
                <a:ea typeface="Caveat"/>
                <a:cs typeface="Caveat"/>
                <a:sym typeface="Caveat"/>
              </a:rPr>
              <a:t>The Invincible Five</a:t>
            </a:r>
            <a:endParaRPr sz="2900">
              <a:latin typeface="Caveat"/>
              <a:ea typeface="Caveat"/>
              <a:cs typeface="Caveat"/>
              <a:sym typeface="Caveat"/>
            </a:endParaRPr>
          </a:p>
        </p:txBody>
      </p:sp>
      <p:sp>
        <p:nvSpPr>
          <p:cNvPr id="256" name="Google Shape;256;p2"/>
          <p:cNvSpPr txBox="1"/>
          <p:nvPr/>
        </p:nvSpPr>
        <p:spPr>
          <a:xfrm>
            <a:off x="482500" y="3271325"/>
            <a:ext cx="14466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dirty="0">
                <a:solidFill>
                  <a:schemeClr val="tx1"/>
                </a:solidFill>
                <a:latin typeface="Lato"/>
                <a:ea typeface="Lato"/>
                <a:cs typeface="Lato"/>
                <a:sym typeface="Lato"/>
              </a:rPr>
              <a:t>James</a:t>
            </a:r>
            <a:endParaRPr sz="1100" b="1" dirty="0">
              <a:solidFill>
                <a:schemeClr val="tx1"/>
              </a:solidFill>
              <a:latin typeface="Lato"/>
              <a:ea typeface="Lato"/>
              <a:cs typeface="Lato"/>
              <a:sym typeface="Lato"/>
            </a:endParaRPr>
          </a:p>
          <a:p>
            <a:pPr marL="0" lvl="0" indent="0" algn="l" rtl="0">
              <a:lnSpc>
                <a:spcPct val="133333"/>
              </a:lnSpc>
              <a:spcBef>
                <a:spcPts val="0"/>
              </a:spcBef>
              <a:spcAft>
                <a:spcPts val="0"/>
              </a:spcAft>
              <a:buNone/>
            </a:pPr>
            <a:r>
              <a:rPr lang="en-US" sz="1100" dirty="0">
                <a:latin typeface="Lato"/>
                <a:ea typeface="Lato"/>
                <a:cs typeface="Lato"/>
                <a:sym typeface="Lato"/>
              </a:rPr>
              <a:t>CEO Photo Checker</a:t>
            </a:r>
            <a:endParaRPr sz="1100" dirty="0">
              <a:latin typeface="Lato"/>
              <a:ea typeface="Lato"/>
              <a:cs typeface="Lato"/>
              <a:sym typeface="Lato"/>
            </a:endParaRPr>
          </a:p>
        </p:txBody>
      </p:sp>
      <p:sp>
        <p:nvSpPr>
          <p:cNvPr id="257" name="Google Shape;257;p2"/>
          <p:cNvSpPr txBox="1"/>
          <p:nvPr/>
        </p:nvSpPr>
        <p:spPr>
          <a:xfrm>
            <a:off x="2197063" y="3259531"/>
            <a:ext cx="14466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dirty="0">
                <a:solidFill>
                  <a:schemeClr val="tx1"/>
                </a:solidFill>
                <a:latin typeface="Lato"/>
                <a:ea typeface="Lato"/>
                <a:cs typeface="Lato"/>
                <a:sym typeface="Lato"/>
              </a:rPr>
              <a:t>Nicky</a:t>
            </a:r>
            <a:endParaRPr sz="1100" b="1" dirty="0">
              <a:solidFill>
                <a:schemeClr val="tx1"/>
              </a:solidFill>
              <a:latin typeface="Lato"/>
              <a:ea typeface="Lato"/>
              <a:cs typeface="Lato"/>
              <a:sym typeface="Lato"/>
            </a:endParaRPr>
          </a:p>
          <a:p>
            <a:pPr marL="0" lvl="0" indent="0" algn="l" rtl="0">
              <a:lnSpc>
                <a:spcPct val="133333"/>
              </a:lnSpc>
              <a:spcBef>
                <a:spcPts val="0"/>
              </a:spcBef>
              <a:spcAft>
                <a:spcPts val="0"/>
              </a:spcAft>
              <a:buNone/>
            </a:pPr>
            <a:r>
              <a:rPr lang="en-US" sz="1100" dirty="0">
                <a:latin typeface="Lato"/>
                <a:ea typeface="Lato"/>
                <a:cs typeface="Lato"/>
                <a:sym typeface="Lato"/>
              </a:rPr>
              <a:t>CTO Photo Checker</a:t>
            </a:r>
            <a:endParaRPr sz="1100" dirty="0">
              <a:latin typeface="Lato"/>
              <a:ea typeface="Lato"/>
              <a:cs typeface="Lato"/>
              <a:sym typeface="Lato"/>
            </a:endParaRPr>
          </a:p>
          <a:p>
            <a:pPr marL="0" lvl="0" indent="0" algn="l" rtl="0">
              <a:lnSpc>
                <a:spcPct val="133333"/>
              </a:lnSpc>
              <a:spcBef>
                <a:spcPts val="0"/>
              </a:spcBef>
              <a:spcAft>
                <a:spcPts val="0"/>
              </a:spcAft>
              <a:buNone/>
            </a:pPr>
            <a:endParaRPr sz="1100" dirty="0">
              <a:latin typeface="Lato"/>
              <a:ea typeface="Lato"/>
              <a:cs typeface="Lato"/>
              <a:sym typeface="Lato"/>
            </a:endParaRPr>
          </a:p>
        </p:txBody>
      </p:sp>
      <p:sp>
        <p:nvSpPr>
          <p:cNvPr id="258" name="Google Shape;258;p2"/>
          <p:cNvSpPr txBox="1"/>
          <p:nvPr/>
        </p:nvSpPr>
        <p:spPr>
          <a:xfrm>
            <a:off x="3891825" y="3271325"/>
            <a:ext cx="14466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dirty="0">
                <a:solidFill>
                  <a:schemeClr val="tx1"/>
                </a:solidFill>
                <a:latin typeface="Lato"/>
                <a:ea typeface="Lato"/>
                <a:cs typeface="Lato"/>
                <a:sym typeface="Lato"/>
              </a:rPr>
              <a:t>Fabienne</a:t>
            </a:r>
            <a:endParaRPr sz="1100" b="1" dirty="0">
              <a:solidFill>
                <a:schemeClr val="tx1"/>
              </a:solidFill>
              <a:latin typeface="Lato"/>
              <a:ea typeface="Lato"/>
              <a:cs typeface="Lato"/>
              <a:sym typeface="Lato"/>
            </a:endParaRPr>
          </a:p>
          <a:p>
            <a:pPr marL="0" lvl="0" indent="0" algn="l" rtl="0">
              <a:lnSpc>
                <a:spcPct val="133333"/>
              </a:lnSpc>
              <a:spcBef>
                <a:spcPts val="0"/>
              </a:spcBef>
              <a:spcAft>
                <a:spcPts val="0"/>
              </a:spcAft>
              <a:buNone/>
            </a:pPr>
            <a:r>
              <a:rPr lang="en-US" sz="1100" dirty="0">
                <a:latin typeface="Lato"/>
                <a:ea typeface="Lato"/>
                <a:cs typeface="Lato"/>
                <a:sym typeface="Lato"/>
              </a:rPr>
              <a:t>CFO</a:t>
            </a:r>
            <a:endParaRPr sz="1100" dirty="0">
              <a:latin typeface="Lato"/>
              <a:ea typeface="Lato"/>
              <a:cs typeface="Lato"/>
              <a:sym typeface="Lato"/>
            </a:endParaRPr>
          </a:p>
          <a:p>
            <a:pPr marL="0" lvl="0" indent="0" algn="l" rtl="0">
              <a:lnSpc>
                <a:spcPct val="133333"/>
              </a:lnSpc>
              <a:spcBef>
                <a:spcPts val="0"/>
              </a:spcBef>
              <a:spcAft>
                <a:spcPts val="0"/>
              </a:spcAft>
              <a:buNone/>
            </a:pPr>
            <a:r>
              <a:rPr lang="en-US" sz="1100" dirty="0">
                <a:latin typeface="Lato"/>
                <a:ea typeface="Lato"/>
                <a:cs typeface="Lato"/>
                <a:sym typeface="Lato"/>
              </a:rPr>
              <a:t>Photo Checker</a:t>
            </a:r>
            <a:endParaRPr sz="1100" dirty="0">
              <a:latin typeface="Lato"/>
              <a:ea typeface="Lato"/>
              <a:cs typeface="Lato"/>
              <a:sym typeface="Lato"/>
            </a:endParaRPr>
          </a:p>
          <a:p>
            <a:pPr marL="0" lvl="0" indent="0" algn="l" rtl="0">
              <a:lnSpc>
                <a:spcPct val="133333"/>
              </a:lnSpc>
              <a:spcBef>
                <a:spcPts val="0"/>
              </a:spcBef>
              <a:spcAft>
                <a:spcPts val="0"/>
              </a:spcAft>
              <a:buNone/>
            </a:pPr>
            <a:endParaRPr sz="1100" dirty="0">
              <a:latin typeface="Lato"/>
              <a:ea typeface="Lato"/>
              <a:cs typeface="Lato"/>
              <a:sym typeface="Lato"/>
            </a:endParaRPr>
          </a:p>
        </p:txBody>
      </p:sp>
      <p:sp>
        <p:nvSpPr>
          <p:cNvPr id="259" name="Google Shape;259;p2"/>
          <p:cNvSpPr txBox="1"/>
          <p:nvPr/>
        </p:nvSpPr>
        <p:spPr>
          <a:xfrm>
            <a:off x="5586588" y="3227575"/>
            <a:ext cx="14466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dirty="0">
                <a:solidFill>
                  <a:schemeClr val="tx1"/>
                </a:solidFill>
                <a:latin typeface="Lato"/>
                <a:ea typeface="Lato"/>
                <a:cs typeface="Lato"/>
                <a:sym typeface="Lato"/>
              </a:rPr>
              <a:t>Paul</a:t>
            </a:r>
            <a:endParaRPr sz="1100" b="1" dirty="0">
              <a:solidFill>
                <a:schemeClr val="tx1"/>
              </a:solidFill>
              <a:latin typeface="Lato"/>
              <a:ea typeface="Lato"/>
              <a:cs typeface="Lato"/>
              <a:sym typeface="Lato"/>
            </a:endParaRPr>
          </a:p>
          <a:p>
            <a:pPr marL="0" lvl="0" indent="0" algn="l" rtl="0">
              <a:lnSpc>
                <a:spcPct val="133333"/>
              </a:lnSpc>
              <a:spcBef>
                <a:spcPts val="0"/>
              </a:spcBef>
              <a:spcAft>
                <a:spcPts val="0"/>
              </a:spcAft>
              <a:buNone/>
            </a:pPr>
            <a:r>
              <a:rPr lang="en-US" sz="1100" dirty="0">
                <a:latin typeface="Lato"/>
                <a:ea typeface="Lato"/>
                <a:cs typeface="Lato"/>
                <a:sym typeface="Lato"/>
              </a:rPr>
              <a:t>CCO</a:t>
            </a:r>
            <a:endParaRPr sz="1100" dirty="0">
              <a:latin typeface="Lato"/>
              <a:ea typeface="Lato"/>
              <a:cs typeface="Lato"/>
              <a:sym typeface="Lato"/>
            </a:endParaRPr>
          </a:p>
          <a:p>
            <a:pPr marL="0" lvl="0" indent="0" algn="l" rtl="0">
              <a:lnSpc>
                <a:spcPct val="133333"/>
              </a:lnSpc>
              <a:spcBef>
                <a:spcPts val="0"/>
              </a:spcBef>
              <a:spcAft>
                <a:spcPts val="0"/>
              </a:spcAft>
              <a:buNone/>
            </a:pPr>
            <a:r>
              <a:rPr lang="en-US" sz="1100" dirty="0">
                <a:latin typeface="Lato"/>
                <a:ea typeface="Lato"/>
                <a:cs typeface="Lato"/>
                <a:sym typeface="Lato"/>
              </a:rPr>
              <a:t>Photo Checker</a:t>
            </a:r>
            <a:endParaRPr sz="1100" dirty="0">
              <a:latin typeface="Lato"/>
              <a:ea typeface="Lato"/>
              <a:cs typeface="Lato"/>
              <a:sym typeface="Lato"/>
            </a:endParaRPr>
          </a:p>
          <a:p>
            <a:pPr marL="0" lvl="0" indent="0" algn="l" rtl="0">
              <a:lnSpc>
                <a:spcPct val="133333"/>
              </a:lnSpc>
              <a:spcBef>
                <a:spcPts val="0"/>
              </a:spcBef>
              <a:spcAft>
                <a:spcPts val="0"/>
              </a:spcAft>
              <a:buNone/>
            </a:pPr>
            <a:endParaRPr sz="1100" dirty="0">
              <a:latin typeface="Lato"/>
              <a:ea typeface="Lato"/>
              <a:cs typeface="Lato"/>
              <a:sym typeface="Lato"/>
            </a:endParaRPr>
          </a:p>
        </p:txBody>
      </p:sp>
      <p:sp>
        <p:nvSpPr>
          <p:cNvPr id="260" name="Google Shape;260;p2"/>
          <p:cNvSpPr txBox="1"/>
          <p:nvPr/>
        </p:nvSpPr>
        <p:spPr>
          <a:xfrm>
            <a:off x="7301138" y="3271325"/>
            <a:ext cx="14466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dirty="0">
                <a:solidFill>
                  <a:schemeClr val="tx1"/>
                </a:solidFill>
                <a:latin typeface="Lato"/>
                <a:ea typeface="Lato"/>
                <a:cs typeface="Lato"/>
                <a:sym typeface="Lato"/>
              </a:rPr>
              <a:t>Tanvir</a:t>
            </a:r>
            <a:endParaRPr sz="1100" b="1" dirty="0">
              <a:solidFill>
                <a:schemeClr val="tx1"/>
              </a:solidFill>
              <a:latin typeface="Lato"/>
              <a:ea typeface="Lato"/>
              <a:cs typeface="Lato"/>
              <a:sym typeface="Lato"/>
            </a:endParaRPr>
          </a:p>
          <a:p>
            <a:pPr marL="0" lvl="0" indent="0" algn="l" rtl="0">
              <a:lnSpc>
                <a:spcPct val="133333"/>
              </a:lnSpc>
              <a:spcBef>
                <a:spcPts val="0"/>
              </a:spcBef>
              <a:spcAft>
                <a:spcPts val="0"/>
              </a:spcAft>
              <a:buNone/>
            </a:pPr>
            <a:r>
              <a:rPr lang="en-US" sz="1100" dirty="0">
                <a:latin typeface="Lato"/>
                <a:ea typeface="Lato"/>
                <a:cs typeface="Lato"/>
                <a:sym typeface="Lato"/>
              </a:rPr>
              <a:t>CMLO</a:t>
            </a:r>
            <a:endParaRPr sz="1100" dirty="0">
              <a:latin typeface="Lato"/>
              <a:ea typeface="Lato"/>
              <a:cs typeface="Lato"/>
              <a:sym typeface="Lato"/>
            </a:endParaRPr>
          </a:p>
          <a:p>
            <a:pPr marL="0" lvl="0" indent="0" algn="l" rtl="0">
              <a:lnSpc>
                <a:spcPct val="133333"/>
              </a:lnSpc>
              <a:spcBef>
                <a:spcPts val="0"/>
              </a:spcBef>
              <a:spcAft>
                <a:spcPts val="0"/>
              </a:spcAft>
              <a:buNone/>
            </a:pPr>
            <a:r>
              <a:rPr lang="en-US" sz="1100" dirty="0">
                <a:latin typeface="Lato"/>
                <a:ea typeface="Lato"/>
                <a:cs typeface="Lato"/>
                <a:sym typeface="Lato"/>
              </a:rPr>
              <a:t>Photo Checker</a:t>
            </a:r>
            <a:endParaRPr sz="1100" dirty="0">
              <a:latin typeface="Lato"/>
              <a:ea typeface="Lato"/>
              <a:cs typeface="Lato"/>
              <a:sym typeface="Lato"/>
            </a:endParaRPr>
          </a:p>
          <a:p>
            <a:pPr marL="0" lvl="0" indent="0" algn="l" rtl="0">
              <a:lnSpc>
                <a:spcPct val="133333"/>
              </a:lnSpc>
              <a:spcBef>
                <a:spcPts val="0"/>
              </a:spcBef>
              <a:spcAft>
                <a:spcPts val="0"/>
              </a:spcAft>
              <a:buNone/>
            </a:pPr>
            <a:endParaRPr sz="1100" dirty="0">
              <a:latin typeface="Lato"/>
              <a:ea typeface="Lato"/>
              <a:cs typeface="Lato"/>
              <a:sym typeface="Lato"/>
            </a:endParaRPr>
          </a:p>
        </p:txBody>
      </p:sp>
      <p:sp>
        <p:nvSpPr>
          <p:cNvPr id="261" name="Google Shape;261;p2"/>
          <p:cNvSpPr/>
          <p:nvPr/>
        </p:nvSpPr>
        <p:spPr>
          <a:xfrm>
            <a:off x="573075" y="200575"/>
            <a:ext cx="1083900" cy="329400"/>
          </a:xfrm>
          <a:prstGeom prst="chevron">
            <a:avLst>
              <a:gd name="adj" fmla="val 50000"/>
            </a:avLst>
          </a:prstGeom>
          <a:solidFill>
            <a:srgbClr val="086FD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txBox="1"/>
          <p:nvPr/>
        </p:nvSpPr>
        <p:spPr>
          <a:xfrm>
            <a:off x="750475" y="174350"/>
            <a:ext cx="14466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Our Team</a:t>
            </a:r>
            <a:endParaRPr sz="1100">
              <a:latin typeface="Lato"/>
              <a:ea typeface="Lato"/>
              <a:cs typeface="Lato"/>
              <a:sym typeface="Lato"/>
            </a:endParaRPr>
          </a:p>
        </p:txBody>
      </p:sp>
      <p:sp>
        <p:nvSpPr>
          <p:cNvPr id="263" name="Google Shape;263;p2"/>
          <p:cNvSpPr/>
          <p:nvPr/>
        </p:nvSpPr>
        <p:spPr>
          <a:xfrm>
            <a:off x="1580775" y="189825"/>
            <a:ext cx="2388000" cy="329400"/>
          </a:xfrm>
          <a:prstGeom prst="chevron">
            <a:avLst>
              <a:gd name="adj"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txBox="1"/>
          <p:nvPr/>
        </p:nvSpPr>
        <p:spPr>
          <a:xfrm>
            <a:off x="1733175" y="189825"/>
            <a:ext cx="24546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Background on our Project Topic</a:t>
            </a:r>
            <a:endParaRPr sz="1100" b="1">
              <a:latin typeface="Lato"/>
              <a:ea typeface="Lato"/>
              <a:cs typeface="Lato"/>
              <a:sym typeface="Lato"/>
            </a:endParaRPr>
          </a:p>
        </p:txBody>
      </p:sp>
      <p:sp>
        <p:nvSpPr>
          <p:cNvPr id="265" name="Google Shape;265;p2"/>
          <p:cNvSpPr/>
          <p:nvPr/>
        </p:nvSpPr>
        <p:spPr>
          <a:xfrm>
            <a:off x="3911350" y="207450"/>
            <a:ext cx="1518600" cy="329400"/>
          </a:xfrm>
          <a:prstGeom prst="chevron">
            <a:avLst>
              <a:gd name="adj"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txBox="1"/>
          <p:nvPr/>
        </p:nvSpPr>
        <p:spPr>
          <a:xfrm>
            <a:off x="4095250" y="207450"/>
            <a:ext cx="11508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Our AI Model</a:t>
            </a:r>
            <a:endParaRPr sz="1100">
              <a:latin typeface="Lato"/>
              <a:ea typeface="Lato"/>
              <a:cs typeface="Lato"/>
              <a:sym typeface="Lato"/>
            </a:endParaRPr>
          </a:p>
        </p:txBody>
      </p:sp>
      <p:sp>
        <p:nvSpPr>
          <p:cNvPr id="267" name="Google Shape;267;p2"/>
          <p:cNvSpPr/>
          <p:nvPr/>
        </p:nvSpPr>
        <p:spPr>
          <a:xfrm>
            <a:off x="5372525" y="189825"/>
            <a:ext cx="1518600" cy="329400"/>
          </a:xfrm>
          <a:prstGeom prst="chevron">
            <a:avLst>
              <a:gd name="adj"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txBox="1"/>
          <p:nvPr/>
        </p:nvSpPr>
        <p:spPr>
          <a:xfrm>
            <a:off x="5556425" y="174350"/>
            <a:ext cx="11508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Our Results</a:t>
            </a:r>
            <a:endParaRPr sz="1100">
              <a:latin typeface="Lato"/>
              <a:ea typeface="Lato"/>
              <a:cs typeface="Lato"/>
              <a:sym typeface="Lato"/>
            </a:endParaRPr>
          </a:p>
        </p:txBody>
      </p:sp>
      <p:sp>
        <p:nvSpPr>
          <p:cNvPr id="269" name="Google Shape;269;p2"/>
          <p:cNvSpPr/>
          <p:nvPr/>
        </p:nvSpPr>
        <p:spPr>
          <a:xfrm>
            <a:off x="6833700" y="189825"/>
            <a:ext cx="1518600" cy="329400"/>
          </a:xfrm>
          <a:prstGeom prst="chevron">
            <a:avLst>
              <a:gd name="adj"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txBox="1"/>
          <p:nvPr/>
        </p:nvSpPr>
        <p:spPr>
          <a:xfrm>
            <a:off x="7031500" y="189825"/>
            <a:ext cx="11508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Conclusion</a:t>
            </a:r>
            <a:endParaRPr sz="110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g92037f2da4_0_26"/>
          <p:cNvSpPr/>
          <p:nvPr/>
        </p:nvSpPr>
        <p:spPr>
          <a:xfrm>
            <a:off x="7983020" y="4649056"/>
            <a:ext cx="1083900" cy="457200"/>
          </a:xfrm>
          <a:prstGeom prst="rect">
            <a:avLst/>
          </a:prstGeom>
          <a:solidFill>
            <a:schemeClr val="l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Bookman Old Style"/>
              <a:ea typeface="Bookman Old Style"/>
              <a:cs typeface="Bookman Old Style"/>
              <a:sym typeface="Bookman Old Style"/>
            </a:endParaRPr>
          </a:p>
        </p:txBody>
      </p:sp>
      <p:sp>
        <p:nvSpPr>
          <p:cNvPr id="276" name="Google Shape;276;g92037f2da4_0_26"/>
          <p:cNvSpPr txBox="1"/>
          <p:nvPr/>
        </p:nvSpPr>
        <p:spPr>
          <a:xfrm>
            <a:off x="576950" y="1005925"/>
            <a:ext cx="3330000" cy="48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800">
                <a:latin typeface="Caveat"/>
                <a:ea typeface="Caveat"/>
                <a:cs typeface="Caveat"/>
                <a:sym typeface="Caveat"/>
              </a:rPr>
              <a:t>Background on our</a:t>
            </a:r>
            <a:endParaRPr sz="3800">
              <a:latin typeface="Caveat"/>
              <a:ea typeface="Caveat"/>
              <a:cs typeface="Caveat"/>
              <a:sym typeface="Caveat"/>
            </a:endParaRPr>
          </a:p>
          <a:p>
            <a:pPr marL="0" lvl="0" indent="0" algn="l" rtl="0">
              <a:spcBef>
                <a:spcPts val="0"/>
              </a:spcBef>
              <a:spcAft>
                <a:spcPts val="0"/>
              </a:spcAft>
              <a:buNone/>
            </a:pPr>
            <a:r>
              <a:rPr lang="en-US" sz="3800">
                <a:latin typeface="Caveat"/>
                <a:ea typeface="Caveat"/>
                <a:cs typeface="Caveat"/>
                <a:sym typeface="Caveat"/>
              </a:rPr>
              <a:t>Project Topic</a:t>
            </a:r>
            <a:endParaRPr sz="3800">
              <a:latin typeface="Caveat"/>
              <a:ea typeface="Caveat"/>
              <a:cs typeface="Caveat"/>
              <a:sym typeface="Caveat"/>
            </a:endParaRPr>
          </a:p>
        </p:txBody>
      </p:sp>
      <p:pic>
        <p:nvPicPr>
          <p:cNvPr id="277" name="Google Shape;277;g92037f2da4_0_26"/>
          <p:cNvPicPr preferRelativeResize="0"/>
          <p:nvPr/>
        </p:nvPicPr>
        <p:blipFill rotWithShape="1">
          <a:blip r:embed="rId3">
            <a:alphaModFix amt="60000"/>
            <a:extLst>
              <a:ext uri="{BEBA8EAE-BF5A-486C-A8C5-ECC9F3942E4B}">
                <a14:imgProps xmlns:a14="http://schemas.microsoft.com/office/drawing/2010/main">
                  <a14:imgLayer r:embed="rId4">
                    <a14:imgEffect>
                      <a14:saturation sat="0"/>
                    </a14:imgEffect>
                  </a14:imgLayer>
                </a14:imgProps>
              </a:ext>
            </a:extLst>
          </a:blip>
          <a:srcRect l="10625" t="810" r="11243" b="-809"/>
          <a:stretch/>
        </p:blipFill>
        <p:spPr>
          <a:xfrm>
            <a:off x="4574825" y="-48792"/>
            <a:ext cx="4571999" cy="5233967"/>
          </a:xfrm>
          <a:prstGeom prst="rect">
            <a:avLst/>
          </a:prstGeom>
          <a:noFill/>
          <a:ln>
            <a:noFill/>
          </a:ln>
        </p:spPr>
      </p:pic>
      <p:pic>
        <p:nvPicPr>
          <p:cNvPr id="278" name="Google Shape;278;g92037f2da4_0_26"/>
          <p:cNvPicPr preferRelativeResize="0"/>
          <p:nvPr/>
        </p:nvPicPr>
        <p:blipFill rotWithShape="1">
          <a:blip r:embed="rId5">
            <a:alphaModFix/>
          </a:blip>
          <a:srcRect t="36838" b="23163"/>
          <a:stretch/>
        </p:blipFill>
        <p:spPr>
          <a:xfrm>
            <a:off x="309850" y="2306700"/>
            <a:ext cx="2697075" cy="601750"/>
          </a:xfrm>
          <a:prstGeom prst="rect">
            <a:avLst/>
          </a:prstGeom>
          <a:noFill/>
          <a:ln>
            <a:noFill/>
          </a:ln>
        </p:spPr>
      </p:pic>
      <p:cxnSp>
        <p:nvCxnSpPr>
          <p:cNvPr id="279" name="Google Shape;279;g92037f2da4_0_26"/>
          <p:cNvCxnSpPr/>
          <p:nvPr/>
        </p:nvCxnSpPr>
        <p:spPr>
          <a:xfrm>
            <a:off x="4557600" y="-56062"/>
            <a:ext cx="28800" cy="5248500"/>
          </a:xfrm>
          <a:prstGeom prst="straightConnector1">
            <a:avLst/>
          </a:prstGeom>
          <a:noFill/>
          <a:ln w="76200" cap="flat" cmpd="sng">
            <a:solidFill>
              <a:srgbClr val="086FD2"/>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30" name="Picture 29">
            <a:extLst>
              <a:ext uri="{FF2B5EF4-FFF2-40B4-BE49-F238E27FC236}">
                <a16:creationId xmlns:a16="http://schemas.microsoft.com/office/drawing/2014/main" id="{286E0D92-AA1F-4A46-96D2-DE17EF0B31B7}"/>
              </a:ext>
            </a:extLst>
          </p:cNvPr>
          <p:cNvPicPr>
            <a:picLocks noChangeAspect="1"/>
          </p:cNvPicPr>
          <p:nvPr/>
        </p:nvPicPr>
        <p:blipFill rotWithShape="1">
          <a:blip r:embed="rId3">
            <a:alphaModFix amt="35000"/>
          </a:blip>
          <a:srcRect t="78298" b="2"/>
          <a:stretch/>
        </p:blipFill>
        <p:spPr>
          <a:xfrm>
            <a:off x="0" y="4424147"/>
            <a:ext cx="9144000" cy="750323"/>
          </a:xfrm>
          <a:prstGeom prst="rect">
            <a:avLst/>
          </a:prstGeom>
          <a:effectLst>
            <a:outerShdw blurRad="50800" dist="50800" dir="5400000" algn="ctr" rotWithShape="0">
              <a:srgbClr val="000000">
                <a:alpha val="64000"/>
              </a:srgbClr>
            </a:outerShdw>
          </a:effectLst>
        </p:spPr>
      </p:pic>
      <p:pic>
        <p:nvPicPr>
          <p:cNvPr id="31" name="Picture 30">
            <a:extLst>
              <a:ext uri="{FF2B5EF4-FFF2-40B4-BE49-F238E27FC236}">
                <a16:creationId xmlns:a16="http://schemas.microsoft.com/office/drawing/2014/main" id="{0B23FFB7-8081-E446-89FE-90216A589477}"/>
              </a:ext>
            </a:extLst>
          </p:cNvPr>
          <p:cNvPicPr>
            <a:picLocks noChangeAspect="1"/>
          </p:cNvPicPr>
          <p:nvPr/>
        </p:nvPicPr>
        <p:blipFill rotWithShape="1">
          <a:blip r:embed="rId3">
            <a:alphaModFix amt="35000"/>
          </a:blip>
          <a:srcRect t="78298" b="2"/>
          <a:stretch/>
        </p:blipFill>
        <p:spPr>
          <a:xfrm>
            <a:off x="10950" y="-82850"/>
            <a:ext cx="9144000" cy="750323"/>
          </a:xfrm>
          <a:prstGeom prst="rect">
            <a:avLst/>
          </a:prstGeom>
          <a:effectLst>
            <a:outerShdw blurRad="50800" dist="50800" dir="5400000" algn="ctr" rotWithShape="0">
              <a:srgbClr val="000000">
                <a:alpha val="64000"/>
              </a:srgbClr>
            </a:outerShdw>
          </a:effectLst>
        </p:spPr>
      </p:pic>
      <p:grpSp>
        <p:nvGrpSpPr>
          <p:cNvPr id="284" name="Google Shape;284;p4"/>
          <p:cNvGrpSpPr/>
          <p:nvPr/>
        </p:nvGrpSpPr>
        <p:grpSpPr>
          <a:xfrm>
            <a:off x="127323" y="2782587"/>
            <a:ext cx="3005212" cy="862269"/>
            <a:chOff x="-579037" y="1819862"/>
            <a:chExt cx="3005212" cy="862269"/>
          </a:xfrm>
        </p:grpSpPr>
        <p:sp>
          <p:nvSpPr>
            <p:cNvPr id="285" name="Google Shape;285;p4"/>
            <p:cNvSpPr txBox="1"/>
            <p:nvPr/>
          </p:nvSpPr>
          <p:spPr>
            <a:xfrm>
              <a:off x="-579037" y="2071831"/>
              <a:ext cx="3005212" cy="610300"/>
            </a:xfrm>
            <a:prstGeom prst="rect">
              <a:avLst/>
            </a:prstGeom>
            <a:noFill/>
            <a:ln>
              <a:noFill/>
            </a:ln>
          </p:spPr>
          <p:txBody>
            <a:bodyPr spcFirstLastPara="1" wrap="square" lIns="0" tIns="0" rIns="0" bIns="0" anchor="t" anchorCtr="0">
              <a:noAutofit/>
            </a:bodyPr>
            <a:lstStyle/>
            <a:p>
              <a:pPr marL="171450" marR="0" lvl="0" indent="-171450" algn="ctr" rtl="0">
                <a:lnSpc>
                  <a:spcPct val="150000"/>
                </a:lnSpc>
                <a:spcBef>
                  <a:spcPts val="0"/>
                </a:spcBef>
                <a:spcAft>
                  <a:spcPts val="0"/>
                </a:spcAft>
                <a:buClr>
                  <a:schemeClr val="lt1"/>
                </a:buClr>
                <a:buSzPts val="700"/>
                <a:buFont typeface="Arial"/>
                <a:buChar char="•"/>
              </a:pPr>
              <a:r>
                <a:rPr lang="en-US" sz="800" b="0" i="0" u="none" strike="noStrike" cap="none">
                  <a:solidFill>
                    <a:schemeClr val="lt1"/>
                  </a:solidFill>
                  <a:latin typeface="Lato"/>
                  <a:ea typeface="Lato"/>
                  <a:cs typeface="Lato"/>
                  <a:sym typeface="Lato"/>
                </a:rPr>
                <a:t>Title VII &amp; II of the Civil Rights Act of 1964</a:t>
              </a:r>
              <a:endParaRPr/>
            </a:p>
            <a:p>
              <a:pPr marL="171450" marR="0" lvl="0" indent="-171450" algn="ctr" rtl="0">
                <a:lnSpc>
                  <a:spcPct val="150000"/>
                </a:lnSpc>
                <a:spcBef>
                  <a:spcPts val="0"/>
                </a:spcBef>
                <a:spcAft>
                  <a:spcPts val="0"/>
                </a:spcAft>
                <a:buClr>
                  <a:schemeClr val="lt1"/>
                </a:buClr>
                <a:buSzPts val="700"/>
                <a:buFont typeface="Arial"/>
                <a:buChar char="•"/>
              </a:pPr>
              <a:r>
                <a:rPr lang="en-US" sz="800" b="0" i="0" u="none" strike="noStrike" cap="none">
                  <a:solidFill>
                    <a:schemeClr val="lt1"/>
                  </a:solidFill>
                  <a:latin typeface="Lato"/>
                  <a:ea typeface="Lato"/>
                  <a:cs typeface="Lato"/>
                  <a:sym typeface="Lato"/>
                </a:rPr>
                <a:t>Age Discrimination in Employment Act</a:t>
              </a:r>
              <a:endParaRPr/>
            </a:p>
            <a:p>
              <a:pPr marL="171450" marR="0" lvl="0" indent="-171450" algn="ctr" rtl="0">
                <a:lnSpc>
                  <a:spcPct val="150000"/>
                </a:lnSpc>
                <a:spcBef>
                  <a:spcPts val="0"/>
                </a:spcBef>
                <a:spcAft>
                  <a:spcPts val="0"/>
                </a:spcAft>
                <a:buClr>
                  <a:schemeClr val="lt1"/>
                </a:buClr>
                <a:buSzPts val="700"/>
                <a:buFont typeface="Arial"/>
                <a:buChar char="•"/>
              </a:pPr>
              <a:r>
                <a:rPr lang="en-US" sz="800" b="0" i="0" u="none" strike="noStrike" cap="none">
                  <a:solidFill>
                    <a:schemeClr val="lt1"/>
                  </a:solidFill>
                  <a:latin typeface="Lato"/>
                  <a:ea typeface="Lato"/>
                  <a:cs typeface="Lato"/>
                  <a:sym typeface="Lato"/>
                </a:rPr>
                <a:t>Americans with Disabilities Act </a:t>
              </a:r>
              <a:endParaRPr/>
            </a:p>
            <a:p>
              <a:pPr marL="171450" marR="0" lvl="0" indent="-171450" algn="ctr" rtl="0">
                <a:lnSpc>
                  <a:spcPct val="150000"/>
                </a:lnSpc>
                <a:spcBef>
                  <a:spcPts val="0"/>
                </a:spcBef>
                <a:spcAft>
                  <a:spcPts val="0"/>
                </a:spcAft>
                <a:buClr>
                  <a:schemeClr val="lt1"/>
                </a:buClr>
                <a:buSzPts val="700"/>
                <a:buFont typeface="Arial"/>
                <a:buChar char="•"/>
              </a:pPr>
              <a:r>
                <a:rPr lang="en-US" sz="800" b="0" i="0" u="none" strike="noStrike" cap="none">
                  <a:solidFill>
                    <a:schemeClr val="lt1"/>
                  </a:solidFill>
                  <a:latin typeface="Lato"/>
                  <a:ea typeface="Lato"/>
                  <a:cs typeface="Lato"/>
                  <a:sym typeface="Lato"/>
                </a:rPr>
                <a:t>Equal Pay Act </a:t>
              </a:r>
              <a:endParaRPr/>
            </a:p>
            <a:p>
              <a:pPr marL="171450" marR="0" lvl="0" indent="-171450" algn="ctr" rtl="0">
                <a:lnSpc>
                  <a:spcPct val="150000"/>
                </a:lnSpc>
                <a:spcBef>
                  <a:spcPts val="0"/>
                </a:spcBef>
                <a:spcAft>
                  <a:spcPts val="0"/>
                </a:spcAft>
                <a:buClr>
                  <a:schemeClr val="lt1"/>
                </a:buClr>
                <a:buSzPts val="700"/>
                <a:buFont typeface="Arial"/>
                <a:buChar char="•"/>
              </a:pPr>
              <a:r>
                <a:rPr lang="en-US" sz="800" b="0" i="0" u="none" strike="noStrike" cap="none">
                  <a:solidFill>
                    <a:schemeClr val="lt1"/>
                  </a:solidFill>
                  <a:latin typeface="Lato"/>
                  <a:ea typeface="Lato"/>
                  <a:cs typeface="Lato"/>
                  <a:sym typeface="Lato"/>
                </a:rPr>
                <a:t>Pregnancy Discrimination Act </a:t>
              </a:r>
              <a:endParaRPr/>
            </a:p>
            <a:p>
              <a:pPr marL="171450" marR="0" lvl="0" indent="-171450" algn="ctr" rtl="0">
                <a:lnSpc>
                  <a:spcPct val="150000"/>
                </a:lnSpc>
                <a:spcBef>
                  <a:spcPts val="0"/>
                </a:spcBef>
                <a:spcAft>
                  <a:spcPts val="0"/>
                </a:spcAft>
                <a:buClr>
                  <a:schemeClr val="lt1"/>
                </a:buClr>
                <a:buSzPts val="700"/>
                <a:buFont typeface="Arial"/>
                <a:buChar char="•"/>
              </a:pPr>
              <a:r>
                <a:rPr lang="en-US" sz="800" b="0" i="0" u="none" strike="noStrike" cap="none">
                  <a:solidFill>
                    <a:schemeClr val="lt1"/>
                  </a:solidFill>
                  <a:latin typeface="Lato"/>
                  <a:ea typeface="Lato"/>
                  <a:cs typeface="Lato"/>
                  <a:sym typeface="Lato"/>
                </a:rPr>
                <a:t>Genetic Information Non-Discrimination Act</a:t>
              </a:r>
              <a:endParaRPr/>
            </a:p>
            <a:p>
              <a:pPr marL="171450" marR="0" lvl="0" indent="-171450" algn="ctr" rtl="0">
                <a:lnSpc>
                  <a:spcPct val="150000"/>
                </a:lnSpc>
                <a:spcBef>
                  <a:spcPts val="0"/>
                </a:spcBef>
                <a:spcAft>
                  <a:spcPts val="0"/>
                </a:spcAft>
                <a:buClr>
                  <a:schemeClr val="lt1"/>
                </a:buClr>
                <a:buSzPts val="700"/>
                <a:buFont typeface="Arial"/>
                <a:buChar char="•"/>
              </a:pPr>
              <a:r>
                <a:rPr lang="en-US" sz="800" b="0" i="0" u="none" strike="noStrike" cap="none">
                  <a:solidFill>
                    <a:schemeClr val="lt1"/>
                  </a:solidFill>
                  <a:latin typeface="Lato"/>
                  <a:ea typeface="Lato"/>
                  <a:cs typeface="Lato"/>
                  <a:sym typeface="Lato"/>
                </a:rPr>
                <a:t>State Laws</a:t>
              </a:r>
              <a:endParaRPr/>
            </a:p>
            <a:p>
              <a:pPr marL="171450" marR="0" lvl="0" indent="-127000" algn="ctr" rtl="0">
                <a:lnSpc>
                  <a:spcPct val="171428"/>
                </a:lnSpc>
                <a:spcBef>
                  <a:spcPts val="0"/>
                </a:spcBef>
                <a:spcAft>
                  <a:spcPts val="0"/>
                </a:spcAft>
                <a:buClr>
                  <a:schemeClr val="lt1"/>
                </a:buClr>
                <a:buSzPts val="700"/>
                <a:buFont typeface="Arial"/>
                <a:buNone/>
              </a:pPr>
              <a:endParaRPr sz="900" b="0" i="0" u="none" strike="noStrike" cap="none">
                <a:solidFill>
                  <a:schemeClr val="dk1"/>
                </a:solidFill>
                <a:latin typeface="Calibri"/>
                <a:ea typeface="Calibri"/>
                <a:cs typeface="Calibri"/>
                <a:sym typeface="Calibri"/>
              </a:endParaRPr>
            </a:p>
            <a:p>
              <a:pPr marL="171450" marR="0" lvl="0" indent="-127000" algn="ctr" rtl="0">
                <a:lnSpc>
                  <a:spcPct val="171428"/>
                </a:lnSpc>
                <a:spcBef>
                  <a:spcPts val="0"/>
                </a:spcBef>
                <a:spcAft>
                  <a:spcPts val="0"/>
                </a:spcAft>
                <a:buClr>
                  <a:schemeClr val="lt1"/>
                </a:buClr>
                <a:buSzPts val="700"/>
                <a:buFont typeface="Arial"/>
                <a:buNone/>
              </a:pPr>
              <a:endParaRPr sz="900" b="0" i="0" u="none" strike="noStrike" cap="none">
                <a:solidFill>
                  <a:schemeClr val="dk1"/>
                </a:solidFill>
                <a:latin typeface="Calibri"/>
                <a:ea typeface="Calibri"/>
                <a:cs typeface="Calibri"/>
                <a:sym typeface="Calibri"/>
              </a:endParaRPr>
            </a:p>
            <a:p>
              <a:pPr marL="171450" marR="0" lvl="0" indent="-127000" algn="ctr" rtl="0">
                <a:lnSpc>
                  <a:spcPct val="171428"/>
                </a:lnSpc>
                <a:spcBef>
                  <a:spcPts val="0"/>
                </a:spcBef>
                <a:spcAft>
                  <a:spcPts val="0"/>
                </a:spcAft>
                <a:buClr>
                  <a:schemeClr val="lt1"/>
                </a:buClr>
                <a:buSzPts val="700"/>
                <a:buFont typeface="Arial"/>
                <a:buNone/>
              </a:pPr>
              <a:endParaRPr sz="900" b="0" i="0" u="none" strike="noStrike" cap="none">
                <a:solidFill>
                  <a:schemeClr val="dk1"/>
                </a:solidFill>
                <a:latin typeface="Calibri"/>
                <a:ea typeface="Calibri"/>
                <a:cs typeface="Calibri"/>
                <a:sym typeface="Calibri"/>
              </a:endParaRPr>
            </a:p>
            <a:p>
              <a:pPr marL="171450" marR="0" lvl="0" indent="-127000" algn="ctr" rtl="0">
                <a:lnSpc>
                  <a:spcPct val="171428"/>
                </a:lnSpc>
                <a:spcBef>
                  <a:spcPts val="0"/>
                </a:spcBef>
                <a:spcAft>
                  <a:spcPts val="0"/>
                </a:spcAft>
                <a:buClr>
                  <a:schemeClr val="lt1"/>
                </a:buClr>
                <a:buSzPts val="700"/>
                <a:buFont typeface="Arial"/>
                <a:buNone/>
              </a:pPr>
              <a:endParaRPr sz="900" b="0" i="0" u="none" strike="noStrike" cap="none">
                <a:solidFill>
                  <a:schemeClr val="dk1"/>
                </a:solidFill>
                <a:latin typeface="Calibri"/>
                <a:ea typeface="Calibri"/>
                <a:cs typeface="Calibri"/>
                <a:sym typeface="Calibri"/>
              </a:endParaRPr>
            </a:p>
            <a:p>
              <a:pPr marL="171450" marR="0" lvl="0" indent="-127000" algn="ctr" rtl="0">
                <a:lnSpc>
                  <a:spcPct val="171428"/>
                </a:lnSpc>
                <a:spcBef>
                  <a:spcPts val="0"/>
                </a:spcBef>
                <a:spcAft>
                  <a:spcPts val="0"/>
                </a:spcAft>
                <a:buClr>
                  <a:schemeClr val="lt1"/>
                </a:buClr>
                <a:buSzPts val="700"/>
                <a:buFont typeface="Arial"/>
                <a:buNone/>
              </a:pPr>
              <a:endParaRPr sz="900" b="0" i="0" u="none" strike="noStrike" cap="none">
                <a:solidFill>
                  <a:srgbClr val="000000"/>
                </a:solidFill>
                <a:latin typeface="Arial"/>
                <a:ea typeface="Arial"/>
                <a:cs typeface="Arial"/>
                <a:sym typeface="Arial"/>
              </a:endParaRPr>
            </a:p>
          </p:txBody>
        </p:sp>
        <p:sp>
          <p:nvSpPr>
            <p:cNvPr id="286" name="Google Shape;286;p4"/>
            <p:cNvSpPr txBox="1"/>
            <p:nvPr/>
          </p:nvSpPr>
          <p:spPr>
            <a:xfrm>
              <a:off x="757536" y="1819862"/>
              <a:ext cx="977700" cy="12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US" sz="1000" b="1" i="0" u="none" strike="noStrike" cap="none">
                  <a:solidFill>
                    <a:schemeClr val="lt1"/>
                  </a:solidFill>
                  <a:latin typeface="Lato"/>
                  <a:ea typeface="Lato"/>
                  <a:cs typeface="Lato"/>
                  <a:sym typeface="Lato"/>
                </a:rPr>
                <a:t>USA</a:t>
              </a:r>
              <a:endParaRPr sz="800" b="1" i="0" u="none" strike="noStrike" cap="none">
                <a:solidFill>
                  <a:schemeClr val="lt1"/>
                </a:solidFill>
                <a:latin typeface="Lato"/>
                <a:ea typeface="Lato"/>
                <a:cs typeface="Lato"/>
                <a:sym typeface="Lato"/>
              </a:endParaRPr>
            </a:p>
          </p:txBody>
        </p:sp>
      </p:grpSp>
      <p:pic>
        <p:nvPicPr>
          <p:cNvPr id="287" name="Google Shape;287;p4"/>
          <p:cNvPicPr preferRelativeResize="0"/>
          <p:nvPr/>
        </p:nvPicPr>
        <p:blipFill>
          <a:blip r:embed="rId4">
            <a:alphaModFix/>
          </a:blip>
          <a:stretch>
            <a:fillRect/>
          </a:stretch>
        </p:blipFill>
        <p:spPr>
          <a:xfrm>
            <a:off x="8212501" y="4388475"/>
            <a:ext cx="825725" cy="831226"/>
          </a:xfrm>
          <a:prstGeom prst="rect">
            <a:avLst/>
          </a:prstGeom>
          <a:noFill/>
          <a:ln>
            <a:noFill/>
          </a:ln>
        </p:spPr>
      </p:pic>
      <p:pic>
        <p:nvPicPr>
          <p:cNvPr id="288" name="Google Shape;288;p4"/>
          <p:cNvPicPr preferRelativeResize="0"/>
          <p:nvPr/>
        </p:nvPicPr>
        <p:blipFill rotWithShape="1">
          <a:blip r:embed="rId5">
            <a:alphaModFix/>
          </a:blip>
          <a:srcRect t="30523" b="5188"/>
          <a:stretch/>
        </p:blipFill>
        <p:spPr>
          <a:xfrm>
            <a:off x="1910606" y="749412"/>
            <a:ext cx="7227018" cy="3589001"/>
          </a:xfrm>
          <a:prstGeom prst="rect">
            <a:avLst/>
          </a:prstGeom>
          <a:noFill/>
          <a:ln>
            <a:noFill/>
          </a:ln>
        </p:spPr>
      </p:pic>
      <p:cxnSp>
        <p:nvCxnSpPr>
          <p:cNvPr id="289" name="Google Shape;289;p4"/>
          <p:cNvCxnSpPr/>
          <p:nvPr/>
        </p:nvCxnSpPr>
        <p:spPr>
          <a:xfrm>
            <a:off x="10950" y="700400"/>
            <a:ext cx="9138000" cy="10800"/>
          </a:xfrm>
          <a:prstGeom prst="straightConnector1">
            <a:avLst/>
          </a:prstGeom>
          <a:noFill/>
          <a:ln w="76200" cap="flat" cmpd="sng">
            <a:solidFill>
              <a:srgbClr val="086FD2"/>
            </a:solidFill>
            <a:prstDash val="solid"/>
            <a:round/>
            <a:headEnd type="none" w="med" len="med"/>
            <a:tailEnd type="none" w="med" len="med"/>
          </a:ln>
        </p:spPr>
      </p:cxnSp>
      <p:cxnSp>
        <p:nvCxnSpPr>
          <p:cNvPr id="290" name="Google Shape;290;p4"/>
          <p:cNvCxnSpPr/>
          <p:nvPr/>
        </p:nvCxnSpPr>
        <p:spPr>
          <a:xfrm>
            <a:off x="-375" y="4376625"/>
            <a:ext cx="9138000" cy="10800"/>
          </a:xfrm>
          <a:prstGeom prst="straightConnector1">
            <a:avLst/>
          </a:prstGeom>
          <a:noFill/>
          <a:ln w="76200" cap="flat" cmpd="sng">
            <a:solidFill>
              <a:srgbClr val="086FD2"/>
            </a:solidFill>
            <a:prstDash val="solid"/>
            <a:round/>
            <a:headEnd type="none" w="med" len="med"/>
            <a:tailEnd type="none" w="med" len="med"/>
          </a:ln>
        </p:spPr>
      </p:cxnSp>
      <p:sp>
        <p:nvSpPr>
          <p:cNvPr id="291" name="Google Shape;291;p4"/>
          <p:cNvSpPr/>
          <p:nvPr/>
        </p:nvSpPr>
        <p:spPr>
          <a:xfrm>
            <a:off x="251700" y="1617625"/>
            <a:ext cx="219000" cy="200400"/>
          </a:xfrm>
          <a:prstGeom prst="ellipse">
            <a:avLst/>
          </a:prstGeom>
          <a:solidFill>
            <a:srgbClr val="A7E6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
          <p:cNvSpPr/>
          <p:nvPr/>
        </p:nvSpPr>
        <p:spPr>
          <a:xfrm>
            <a:off x="251700" y="3290413"/>
            <a:ext cx="219000" cy="200400"/>
          </a:xfrm>
          <a:prstGeom prst="ellipse">
            <a:avLst/>
          </a:prstGeom>
          <a:solidFill>
            <a:srgbClr val="EA999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
          <p:cNvSpPr/>
          <p:nvPr/>
        </p:nvSpPr>
        <p:spPr>
          <a:xfrm>
            <a:off x="251700" y="2734513"/>
            <a:ext cx="219000" cy="200400"/>
          </a:xfrm>
          <a:prstGeom prst="ellipse">
            <a:avLst/>
          </a:prstGeom>
          <a:solidFill>
            <a:srgbClr val="FFE59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
          <p:cNvSpPr/>
          <p:nvPr/>
        </p:nvSpPr>
        <p:spPr>
          <a:xfrm>
            <a:off x="251700" y="2204213"/>
            <a:ext cx="219000" cy="200400"/>
          </a:xfrm>
          <a:prstGeom prst="ellipse">
            <a:avLst/>
          </a:prstGeom>
          <a:solidFill>
            <a:srgbClr val="42D2C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
          <p:cNvSpPr/>
          <p:nvPr/>
        </p:nvSpPr>
        <p:spPr>
          <a:xfrm>
            <a:off x="251700" y="3846300"/>
            <a:ext cx="219000" cy="200400"/>
          </a:xfrm>
          <a:prstGeom prst="ellipse">
            <a:avLst/>
          </a:prstGeom>
          <a:solidFill>
            <a:srgbClr val="D2427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
          <p:cNvSpPr txBox="1"/>
          <p:nvPr/>
        </p:nvSpPr>
        <p:spPr>
          <a:xfrm>
            <a:off x="183400" y="831650"/>
            <a:ext cx="2728800" cy="48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900">
                <a:latin typeface="Caveat"/>
                <a:ea typeface="Caveat"/>
                <a:cs typeface="Caveat"/>
                <a:sym typeface="Caveat"/>
              </a:rPr>
              <a:t>Usage</a:t>
            </a:r>
            <a:endParaRPr sz="2900">
              <a:latin typeface="Caveat"/>
              <a:ea typeface="Caveat"/>
              <a:cs typeface="Caveat"/>
              <a:sym typeface="Caveat"/>
            </a:endParaRPr>
          </a:p>
        </p:txBody>
      </p:sp>
      <p:sp>
        <p:nvSpPr>
          <p:cNvPr id="297" name="Google Shape;297;p4"/>
          <p:cNvSpPr txBox="1"/>
          <p:nvPr/>
        </p:nvSpPr>
        <p:spPr>
          <a:xfrm>
            <a:off x="546900" y="1518763"/>
            <a:ext cx="30000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a:latin typeface="Lato"/>
                <a:ea typeface="Lato"/>
                <a:cs typeface="Lato"/>
                <a:sym typeface="Lato"/>
              </a:rPr>
              <a:t>In use</a:t>
            </a:r>
            <a:endParaRPr sz="1600"/>
          </a:p>
        </p:txBody>
      </p:sp>
      <p:sp>
        <p:nvSpPr>
          <p:cNvPr id="298" name="Google Shape;298;p4"/>
          <p:cNvSpPr txBox="1"/>
          <p:nvPr/>
        </p:nvSpPr>
        <p:spPr>
          <a:xfrm>
            <a:off x="546900" y="1977588"/>
            <a:ext cx="30000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a:latin typeface="Lato"/>
                <a:ea typeface="Lato"/>
                <a:cs typeface="Lato"/>
                <a:sym typeface="Lato"/>
              </a:rPr>
              <a:t>Approved for use</a:t>
            </a:r>
            <a:endParaRPr sz="1100">
              <a:latin typeface="Lato"/>
              <a:ea typeface="Lato"/>
              <a:cs typeface="Lato"/>
              <a:sym typeface="Lato"/>
            </a:endParaRPr>
          </a:p>
          <a:p>
            <a:pPr marL="0" lvl="0" indent="0" algn="l" rtl="0">
              <a:lnSpc>
                <a:spcPct val="133333"/>
              </a:lnSpc>
              <a:spcBef>
                <a:spcPts val="0"/>
              </a:spcBef>
              <a:spcAft>
                <a:spcPts val="0"/>
              </a:spcAft>
              <a:buNone/>
            </a:pPr>
            <a:r>
              <a:rPr lang="en-US" sz="1100">
                <a:latin typeface="Lato"/>
                <a:ea typeface="Lato"/>
                <a:cs typeface="Lato"/>
                <a:sym typeface="Lato"/>
              </a:rPr>
              <a:t>(not implemented)</a:t>
            </a:r>
            <a:endParaRPr sz="1100">
              <a:latin typeface="Lato"/>
              <a:ea typeface="Lato"/>
              <a:cs typeface="Lato"/>
              <a:sym typeface="Lato"/>
            </a:endParaRPr>
          </a:p>
        </p:txBody>
      </p:sp>
      <p:sp>
        <p:nvSpPr>
          <p:cNvPr id="299" name="Google Shape;299;p4"/>
          <p:cNvSpPr txBox="1"/>
          <p:nvPr/>
        </p:nvSpPr>
        <p:spPr>
          <a:xfrm>
            <a:off x="537125" y="2603975"/>
            <a:ext cx="30000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a:latin typeface="Lato"/>
                <a:ea typeface="Lato"/>
                <a:cs typeface="Lato"/>
                <a:sym typeface="Lato"/>
              </a:rPr>
              <a:t>Considering</a:t>
            </a:r>
            <a:endParaRPr sz="1100">
              <a:latin typeface="Lato"/>
              <a:ea typeface="Lato"/>
              <a:cs typeface="Lato"/>
              <a:sym typeface="Lato"/>
            </a:endParaRPr>
          </a:p>
          <a:p>
            <a:pPr marL="0" lvl="0" indent="0" algn="l" rtl="0">
              <a:lnSpc>
                <a:spcPct val="133333"/>
              </a:lnSpc>
              <a:spcBef>
                <a:spcPts val="0"/>
              </a:spcBef>
              <a:spcAft>
                <a:spcPts val="0"/>
              </a:spcAft>
              <a:buNone/>
            </a:pPr>
            <a:r>
              <a:rPr lang="en-US" sz="1100">
                <a:latin typeface="Lato"/>
                <a:ea typeface="Lato"/>
                <a:cs typeface="Lato"/>
                <a:sym typeface="Lato"/>
              </a:rPr>
              <a:t>technology</a:t>
            </a:r>
            <a:endParaRPr sz="1100">
              <a:latin typeface="Lato"/>
              <a:ea typeface="Lato"/>
              <a:cs typeface="Lato"/>
              <a:sym typeface="Lato"/>
            </a:endParaRPr>
          </a:p>
        </p:txBody>
      </p:sp>
      <p:sp>
        <p:nvSpPr>
          <p:cNvPr id="300" name="Google Shape;300;p4"/>
          <p:cNvSpPr txBox="1"/>
          <p:nvPr/>
        </p:nvSpPr>
        <p:spPr>
          <a:xfrm>
            <a:off x="518250" y="3225913"/>
            <a:ext cx="30000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a:latin typeface="Lato"/>
                <a:ea typeface="Lato"/>
                <a:cs typeface="Lato"/>
                <a:sym typeface="Lato"/>
              </a:rPr>
              <a:t>No evidence of</a:t>
            </a:r>
            <a:endParaRPr sz="1100">
              <a:latin typeface="Lato"/>
              <a:ea typeface="Lato"/>
              <a:cs typeface="Lato"/>
              <a:sym typeface="Lato"/>
            </a:endParaRPr>
          </a:p>
          <a:p>
            <a:pPr marL="0" lvl="0" indent="0" algn="l" rtl="0">
              <a:lnSpc>
                <a:spcPct val="133333"/>
              </a:lnSpc>
              <a:spcBef>
                <a:spcPts val="0"/>
              </a:spcBef>
              <a:spcAft>
                <a:spcPts val="0"/>
              </a:spcAft>
              <a:buNone/>
            </a:pPr>
            <a:r>
              <a:rPr lang="en-US" sz="1100">
                <a:latin typeface="Lato"/>
                <a:ea typeface="Lato"/>
                <a:cs typeface="Lato"/>
                <a:sym typeface="Lato"/>
              </a:rPr>
              <a:t>use</a:t>
            </a:r>
            <a:endParaRPr sz="1100">
              <a:latin typeface="Lato"/>
              <a:ea typeface="Lato"/>
              <a:cs typeface="Lato"/>
              <a:sym typeface="Lato"/>
            </a:endParaRPr>
          </a:p>
        </p:txBody>
      </p:sp>
      <p:sp>
        <p:nvSpPr>
          <p:cNvPr id="301" name="Google Shape;301;p4"/>
          <p:cNvSpPr txBox="1"/>
          <p:nvPr/>
        </p:nvSpPr>
        <p:spPr>
          <a:xfrm>
            <a:off x="594450" y="3765363"/>
            <a:ext cx="30000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a:latin typeface="Lato"/>
                <a:ea typeface="Lato"/>
                <a:cs typeface="Lato"/>
                <a:sym typeface="Lato"/>
              </a:rPr>
              <a:t>Banned</a:t>
            </a:r>
            <a:endParaRPr sz="1600"/>
          </a:p>
        </p:txBody>
      </p:sp>
      <p:sp>
        <p:nvSpPr>
          <p:cNvPr id="302" name="Google Shape;302;p4"/>
          <p:cNvSpPr/>
          <p:nvPr/>
        </p:nvSpPr>
        <p:spPr>
          <a:xfrm>
            <a:off x="573075" y="200575"/>
            <a:ext cx="1083900" cy="3294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
          <p:cNvSpPr txBox="1"/>
          <p:nvPr/>
        </p:nvSpPr>
        <p:spPr>
          <a:xfrm>
            <a:off x="750475" y="174350"/>
            <a:ext cx="14466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Our Team</a:t>
            </a:r>
            <a:endParaRPr sz="1100">
              <a:latin typeface="Lato"/>
              <a:ea typeface="Lato"/>
              <a:cs typeface="Lato"/>
              <a:sym typeface="Lato"/>
            </a:endParaRPr>
          </a:p>
        </p:txBody>
      </p:sp>
      <p:sp>
        <p:nvSpPr>
          <p:cNvPr id="304" name="Google Shape;304;p4"/>
          <p:cNvSpPr/>
          <p:nvPr/>
        </p:nvSpPr>
        <p:spPr>
          <a:xfrm>
            <a:off x="1580775" y="189825"/>
            <a:ext cx="2388000" cy="329400"/>
          </a:xfrm>
          <a:prstGeom prst="chevron">
            <a:avLst>
              <a:gd name="adj" fmla="val 50000"/>
            </a:avLst>
          </a:prstGeom>
          <a:solidFill>
            <a:srgbClr val="086FD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
          <p:cNvSpPr txBox="1"/>
          <p:nvPr/>
        </p:nvSpPr>
        <p:spPr>
          <a:xfrm>
            <a:off x="1733175" y="189825"/>
            <a:ext cx="24546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Background on our Project Topic</a:t>
            </a:r>
            <a:endParaRPr sz="1100" b="1">
              <a:latin typeface="Lato"/>
              <a:ea typeface="Lato"/>
              <a:cs typeface="Lato"/>
              <a:sym typeface="Lato"/>
            </a:endParaRPr>
          </a:p>
        </p:txBody>
      </p:sp>
      <p:sp>
        <p:nvSpPr>
          <p:cNvPr id="306" name="Google Shape;306;p4"/>
          <p:cNvSpPr/>
          <p:nvPr/>
        </p:nvSpPr>
        <p:spPr>
          <a:xfrm>
            <a:off x="3911350" y="207450"/>
            <a:ext cx="1518600" cy="329400"/>
          </a:xfrm>
          <a:prstGeom prst="chevron">
            <a:avLst>
              <a:gd name="adj"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
          <p:cNvSpPr/>
          <p:nvPr/>
        </p:nvSpPr>
        <p:spPr>
          <a:xfrm>
            <a:off x="5372525" y="189825"/>
            <a:ext cx="1518600" cy="329400"/>
          </a:xfrm>
          <a:prstGeom prst="chevron">
            <a:avLst>
              <a:gd name="adj"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
          <p:cNvSpPr/>
          <p:nvPr/>
        </p:nvSpPr>
        <p:spPr>
          <a:xfrm>
            <a:off x="6833700" y="189825"/>
            <a:ext cx="1518600" cy="329400"/>
          </a:xfrm>
          <a:prstGeom prst="chevron">
            <a:avLst>
              <a:gd name="adj"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
          <p:cNvSpPr txBox="1"/>
          <p:nvPr/>
        </p:nvSpPr>
        <p:spPr>
          <a:xfrm>
            <a:off x="4095250" y="207450"/>
            <a:ext cx="11508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Our AI Model</a:t>
            </a:r>
            <a:endParaRPr sz="1100">
              <a:latin typeface="Lato"/>
              <a:ea typeface="Lato"/>
              <a:cs typeface="Lato"/>
              <a:sym typeface="Lato"/>
            </a:endParaRPr>
          </a:p>
        </p:txBody>
      </p:sp>
      <p:sp>
        <p:nvSpPr>
          <p:cNvPr id="310" name="Google Shape;310;p4"/>
          <p:cNvSpPr txBox="1"/>
          <p:nvPr/>
        </p:nvSpPr>
        <p:spPr>
          <a:xfrm>
            <a:off x="5556425" y="174350"/>
            <a:ext cx="11508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Our Results</a:t>
            </a:r>
            <a:endParaRPr sz="1100">
              <a:latin typeface="Lato"/>
              <a:ea typeface="Lato"/>
              <a:cs typeface="Lato"/>
              <a:sym typeface="Lato"/>
            </a:endParaRPr>
          </a:p>
        </p:txBody>
      </p:sp>
      <p:sp>
        <p:nvSpPr>
          <p:cNvPr id="311" name="Google Shape;311;p4"/>
          <p:cNvSpPr txBox="1"/>
          <p:nvPr/>
        </p:nvSpPr>
        <p:spPr>
          <a:xfrm>
            <a:off x="7031500" y="189825"/>
            <a:ext cx="11508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Conclusion</a:t>
            </a:r>
            <a:endParaRPr sz="1100">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24" name="Picture 23">
            <a:extLst>
              <a:ext uri="{FF2B5EF4-FFF2-40B4-BE49-F238E27FC236}">
                <a16:creationId xmlns:a16="http://schemas.microsoft.com/office/drawing/2014/main" id="{BE88CE48-2BAA-5646-A413-B1C600330006}"/>
              </a:ext>
            </a:extLst>
          </p:cNvPr>
          <p:cNvPicPr>
            <a:picLocks noChangeAspect="1"/>
          </p:cNvPicPr>
          <p:nvPr/>
        </p:nvPicPr>
        <p:blipFill rotWithShape="1">
          <a:blip r:embed="rId3">
            <a:alphaModFix amt="35000"/>
          </a:blip>
          <a:srcRect t="78298" b="2"/>
          <a:stretch/>
        </p:blipFill>
        <p:spPr>
          <a:xfrm>
            <a:off x="0" y="4424147"/>
            <a:ext cx="9144000" cy="750323"/>
          </a:xfrm>
          <a:prstGeom prst="rect">
            <a:avLst/>
          </a:prstGeom>
          <a:effectLst>
            <a:outerShdw blurRad="50800" dist="50800" dir="5400000" algn="ctr" rotWithShape="0">
              <a:srgbClr val="000000">
                <a:alpha val="64000"/>
              </a:srgbClr>
            </a:outerShdw>
          </a:effectLst>
        </p:spPr>
      </p:pic>
      <p:pic>
        <p:nvPicPr>
          <p:cNvPr id="25" name="Picture 24">
            <a:extLst>
              <a:ext uri="{FF2B5EF4-FFF2-40B4-BE49-F238E27FC236}">
                <a16:creationId xmlns:a16="http://schemas.microsoft.com/office/drawing/2014/main" id="{0F47D491-5C3E-F343-8E15-1FFDB2535A22}"/>
              </a:ext>
            </a:extLst>
          </p:cNvPr>
          <p:cNvPicPr>
            <a:picLocks noChangeAspect="1"/>
          </p:cNvPicPr>
          <p:nvPr/>
        </p:nvPicPr>
        <p:blipFill rotWithShape="1">
          <a:blip r:embed="rId3">
            <a:alphaModFix amt="35000"/>
          </a:blip>
          <a:srcRect t="78298" b="2"/>
          <a:stretch/>
        </p:blipFill>
        <p:spPr>
          <a:xfrm>
            <a:off x="10950" y="-82850"/>
            <a:ext cx="9144000" cy="750323"/>
          </a:xfrm>
          <a:prstGeom prst="rect">
            <a:avLst/>
          </a:prstGeom>
          <a:effectLst>
            <a:outerShdw blurRad="50800" dist="50800" dir="5400000" algn="ctr" rotWithShape="0">
              <a:srgbClr val="000000">
                <a:alpha val="64000"/>
              </a:srgbClr>
            </a:outerShdw>
          </a:effectLst>
        </p:spPr>
      </p:pic>
      <p:pic>
        <p:nvPicPr>
          <p:cNvPr id="316" name="Google Shape;316;g92037f2da4_0_63"/>
          <p:cNvPicPr preferRelativeResize="0"/>
          <p:nvPr/>
        </p:nvPicPr>
        <p:blipFill>
          <a:blip r:embed="rId4">
            <a:alphaModFix/>
          </a:blip>
          <a:stretch>
            <a:fillRect/>
          </a:stretch>
        </p:blipFill>
        <p:spPr>
          <a:xfrm>
            <a:off x="8212501" y="4388475"/>
            <a:ext cx="825725" cy="831226"/>
          </a:xfrm>
          <a:prstGeom prst="rect">
            <a:avLst/>
          </a:prstGeom>
          <a:noFill/>
          <a:ln>
            <a:noFill/>
          </a:ln>
        </p:spPr>
      </p:pic>
      <p:cxnSp>
        <p:nvCxnSpPr>
          <p:cNvPr id="317" name="Google Shape;317;g92037f2da4_0_63"/>
          <p:cNvCxnSpPr/>
          <p:nvPr/>
        </p:nvCxnSpPr>
        <p:spPr>
          <a:xfrm>
            <a:off x="10950" y="700400"/>
            <a:ext cx="9138000" cy="10800"/>
          </a:xfrm>
          <a:prstGeom prst="straightConnector1">
            <a:avLst/>
          </a:prstGeom>
          <a:noFill/>
          <a:ln w="76200" cap="flat" cmpd="sng">
            <a:solidFill>
              <a:srgbClr val="086FD2"/>
            </a:solidFill>
            <a:prstDash val="solid"/>
            <a:round/>
            <a:headEnd type="none" w="med" len="med"/>
            <a:tailEnd type="none" w="med" len="med"/>
          </a:ln>
        </p:spPr>
      </p:cxnSp>
      <p:cxnSp>
        <p:nvCxnSpPr>
          <p:cNvPr id="318" name="Google Shape;318;g92037f2da4_0_63"/>
          <p:cNvCxnSpPr/>
          <p:nvPr/>
        </p:nvCxnSpPr>
        <p:spPr>
          <a:xfrm>
            <a:off x="-375" y="4376625"/>
            <a:ext cx="9138000" cy="10800"/>
          </a:xfrm>
          <a:prstGeom prst="straightConnector1">
            <a:avLst/>
          </a:prstGeom>
          <a:noFill/>
          <a:ln w="76200" cap="flat" cmpd="sng">
            <a:solidFill>
              <a:srgbClr val="086FD2"/>
            </a:solidFill>
            <a:prstDash val="solid"/>
            <a:round/>
            <a:headEnd type="none" w="med" len="med"/>
            <a:tailEnd type="none" w="med" len="med"/>
          </a:ln>
        </p:spPr>
      </p:cxnSp>
      <p:sp>
        <p:nvSpPr>
          <p:cNvPr id="319" name="Google Shape;319;g92037f2da4_0_63"/>
          <p:cNvSpPr txBox="1"/>
          <p:nvPr/>
        </p:nvSpPr>
        <p:spPr>
          <a:xfrm>
            <a:off x="183400" y="831650"/>
            <a:ext cx="7252500" cy="48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900">
                <a:latin typeface="Caveat"/>
                <a:ea typeface="Caveat"/>
                <a:cs typeface="Caveat"/>
                <a:sym typeface="Caveat"/>
              </a:rPr>
              <a:t>The </a:t>
            </a:r>
            <a:r>
              <a:rPr lang="en-US" sz="2900">
                <a:solidFill>
                  <a:schemeClr val="dk1"/>
                </a:solidFill>
                <a:latin typeface="Caveat"/>
                <a:ea typeface="Caveat"/>
                <a:cs typeface="Caveat"/>
                <a:sym typeface="Caveat"/>
              </a:rPr>
              <a:t>Opportunities </a:t>
            </a:r>
            <a:r>
              <a:rPr lang="en-US" sz="2900">
                <a:latin typeface="Caveat"/>
                <a:ea typeface="Caveat"/>
                <a:cs typeface="Caveat"/>
                <a:sym typeface="Caveat"/>
              </a:rPr>
              <a:t>&amp; Threats of Facial Recognition</a:t>
            </a:r>
            <a:endParaRPr sz="2900">
              <a:latin typeface="Caveat"/>
              <a:ea typeface="Caveat"/>
              <a:cs typeface="Caveat"/>
              <a:sym typeface="Caveat"/>
            </a:endParaRPr>
          </a:p>
        </p:txBody>
      </p:sp>
      <p:pic>
        <p:nvPicPr>
          <p:cNvPr id="320" name="Google Shape;320;g92037f2da4_0_63"/>
          <p:cNvPicPr preferRelativeResize="0"/>
          <p:nvPr/>
        </p:nvPicPr>
        <p:blipFill rotWithShape="1">
          <a:blip r:embed="rId5">
            <a:alphaModFix/>
          </a:blip>
          <a:srcRect/>
          <a:stretch/>
        </p:blipFill>
        <p:spPr>
          <a:xfrm>
            <a:off x="6707225" y="2491100"/>
            <a:ext cx="1411002" cy="892975"/>
          </a:xfrm>
          <a:prstGeom prst="rect">
            <a:avLst/>
          </a:prstGeom>
          <a:noFill/>
          <a:ln>
            <a:noFill/>
          </a:ln>
          <a:effectLst>
            <a:outerShdw blurRad="292100" dist="139700" dir="2700000" algn="tl" rotWithShape="0">
              <a:srgbClr val="333333">
                <a:alpha val="64709"/>
              </a:srgbClr>
            </a:outerShdw>
          </a:effectLst>
        </p:spPr>
      </p:pic>
      <p:sp>
        <p:nvSpPr>
          <p:cNvPr id="321" name="Google Shape;321;g92037f2da4_0_63"/>
          <p:cNvSpPr/>
          <p:nvPr/>
        </p:nvSpPr>
        <p:spPr>
          <a:xfrm>
            <a:off x="573075" y="200575"/>
            <a:ext cx="1083900" cy="3294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g92037f2da4_0_63"/>
          <p:cNvSpPr/>
          <p:nvPr/>
        </p:nvSpPr>
        <p:spPr>
          <a:xfrm>
            <a:off x="1580775" y="189825"/>
            <a:ext cx="2388000" cy="329400"/>
          </a:xfrm>
          <a:prstGeom prst="chevron">
            <a:avLst>
              <a:gd name="adj" fmla="val 50000"/>
            </a:avLst>
          </a:prstGeom>
          <a:solidFill>
            <a:srgbClr val="086FD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g92037f2da4_0_63"/>
          <p:cNvSpPr txBox="1"/>
          <p:nvPr/>
        </p:nvSpPr>
        <p:spPr>
          <a:xfrm>
            <a:off x="750475" y="174350"/>
            <a:ext cx="8256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Our Team</a:t>
            </a:r>
            <a:endParaRPr sz="1100">
              <a:latin typeface="Lato"/>
              <a:ea typeface="Lato"/>
              <a:cs typeface="Lato"/>
              <a:sym typeface="Lato"/>
            </a:endParaRPr>
          </a:p>
        </p:txBody>
      </p:sp>
      <p:sp>
        <p:nvSpPr>
          <p:cNvPr id="324" name="Google Shape;324;g92037f2da4_0_63"/>
          <p:cNvSpPr txBox="1"/>
          <p:nvPr/>
        </p:nvSpPr>
        <p:spPr>
          <a:xfrm>
            <a:off x="1718850" y="189825"/>
            <a:ext cx="24546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Background on our Project Topic</a:t>
            </a:r>
            <a:endParaRPr sz="1100" b="1">
              <a:latin typeface="Lato"/>
              <a:ea typeface="Lato"/>
              <a:cs typeface="Lato"/>
              <a:sym typeface="Lato"/>
            </a:endParaRPr>
          </a:p>
        </p:txBody>
      </p:sp>
      <p:sp>
        <p:nvSpPr>
          <p:cNvPr id="325" name="Google Shape;325;g92037f2da4_0_63"/>
          <p:cNvSpPr/>
          <p:nvPr/>
        </p:nvSpPr>
        <p:spPr>
          <a:xfrm>
            <a:off x="3911350" y="207450"/>
            <a:ext cx="1518600" cy="329400"/>
          </a:xfrm>
          <a:prstGeom prst="chevron">
            <a:avLst>
              <a:gd name="adj"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g92037f2da4_0_63"/>
          <p:cNvSpPr/>
          <p:nvPr/>
        </p:nvSpPr>
        <p:spPr>
          <a:xfrm>
            <a:off x="5372525" y="189825"/>
            <a:ext cx="1518600" cy="329400"/>
          </a:xfrm>
          <a:prstGeom prst="chevron">
            <a:avLst>
              <a:gd name="adj"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g92037f2da4_0_63"/>
          <p:cNvSpPr/>
          <p:nvPr/>
        </p:nvSpPr>
        <p:spPr>
          <a:xfrm>
            <a:off x="6833700" y="189825"/>
            <a:ext cx="1518600" cy="329400"/>
          </a:xfrm>
          <a:prstGeom prst="chevron">
            <a:avLst>
              <a:gd name="adj"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g92037f2da4_0_63"/>
          <p:cNvSpPr txBox="1"/>
          <p:nvPr/>
        </p:nvSpPr>
        <p:spPr>
          <a:xfrm>
            <a:off x="4095250" y="207450"/>
            <a:ext cx="11508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Our AI Model</a:t>
            </a:r>
            <a:endParaRPr sz="1100">
              <a:latin typeface="Lato"/>
              <a:ea typeface="Lato"/>
              <a:cs typeface="Lato"/>
              <a:sym typeface="Lato"/>
            </a:endParaRPr>
          </a:p>
        </p:txBody>
      </p:sp>
      <p:sp>
        <p:nvSpPr>
          <p:cNvPr id="329" name="Google Shape;329;g92037f2da4_0_63"/>
          <p:cNvSpPr txBox="1"/>
          <p:nvPr/>
        </p:nvSpPr>
        <p:spPr>
          <a:xfrm>
            <a:off x="5556425" y="174350"/>
            <a:ext cx="11508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Our Results</a:t>
            </a:r>
            <a:endParaRPr sz="1100">
              <a:latin typeface="Lato"/>
              <a:ea typeface="Lato"/>
              <a:cs typeface="Lato"/>
              <a:sym typeface="Lato"/>
            </a:endParaRPr>
          </a:p>
        </p:txBody>
      </p:sp>
      <p:sp>
        <p:nvSpPr>
          <p:cNvPr id="330" name="Google Shape;330;g92037f2da4_0_63"/>
          <p:cNvSpPr txBox="1"/>
          <p:nvPr/>
        </p:nvSpPr>
        <p:spPr>
          <a:xfrm>
            <a:off x="7031500" y="189825"/>
            <a:ext cx="11508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Conclusion</a:t>
            </a:r>
            <a:endParaRPr sz="1100">
              <a:latin typeface="Lato"/>
              <a:ea typeface="Lato"/>
              <a:cs typeface="Lato"/>
              <a:sym typeface="Lato"/>
            </a:endParaRPr>
          </a:p>
        </p:txBody>
      </p:sp>
      <p:sp>
        <p:nvSpPr>
          <p:cNvPr id="331" name="Google Shape;331;g92037f2da4_0_63"/>
          <p:cNvSpPr txBox="1"/>
          <p:nvPr/>
        </p:nvSpPr>
        <p:spPr>
          <a:xfrm>
            <a:off x="429825" y="2854925"/>
            <a:ext cx="3000000" cy="1475700"/>
          </a:xfrm>
          <a:prstGeom prst="rect">
            <a:avLst/>
          </a:prstGeom>
          <a:noFill/>
          <a:ln>
            <a:noFill/>
          </a:ln>
        </p:spPr>
        <p:txBody>
          <a:bodyPr spcFirstLastPara="1" wrap="square" lIns="91425" tIns="91425" rIns="91425" bIns="91425" anchor="t" anchorCtr="0">
            <a:noAutofit/>
          </a:bodyPr>
          <a:lstStyle/>
          <a:p>
            <a:pPr marL="457200" lvl="0" indent="-304800" algn="l" rtl="0">
              <a:lnSpc>
                <a:spcPct val="133333"/>
              </a:lnSpc>
              <a:spcBef>
                <a:spcPts val="0"/>
              </a:spcBef>
              <a:spcAft>
                <a:spcPts val="0"/>
              </a:spcAft>
              <a:buSzPts val="1200"/>
              <a:buFont typeface="Lato"/>
              <a:buChar char="●"/>
            </a:pPr>
            <a:r>
              <a:rPr lang="en-US" sz="1200">
                <a:latin typeface="Lato"/>
                <a:ea typeface="Lato"/>
                <a:cs typeface="Lato"/>
                <a:sym typeface="Lato"/>
              </a:rPr>
              <a:t>Surveillance of citizens</a:t>
            </a:r>
            <a:endParaRPr sz="1200">
              <a:latin typeface="Lato"/>
              <a:ea typeface="Lato"/>
              <a:cs typeface="Lato"/>
              <a:sym typeface="Lato"/>
            </a:endParaRPr>
          </a:p>
          <a:p>
            <a:pPr marL="457200" lvl="0" indent="-304800" algn="l" rtl="0">
              <a:lnSpc>
                <a:spcPct val="133333"/>
              </a:lnSpc>
              <a:spcBef>
                <a:spcPts val="0"/>
              </a:spcBef>
              <a:spcAft>
                <a:spcPts val="0"/>
              </a:spcAft>
              <a:buSzPts val="1200"/>
              <a:buFont typeface="Lato"/>
              <a:buChar char="●"/>
            </a:pPr>
            <a:r>
              <a:rPr lang="en-US" sz="1200">
                <a:latin typeface="Lato"/>
                <a:ea typeface="Lato"/>
                <a:cs typeface="Lato"/>
                <a:sym typeface="Lato"/>
              </a:rPr>
              <a:t>Tinder was accused of assigning desirability score to the different profiles</a:t>
            </a:r>
            <a:endParaRPr sz="1200">
              <a:latin typeface="Lato"/>
              <a:ea typeface="Lato"/>
              <a:cs typeface="Lato"/>
              <a:sym typeface="Lato"/>
            </a:endParaRPr>
          </a:p>
          <a:p>
            <a:pPr marL="457200" lvl="0" indent="-304800" algn="l" rtl="0">
              <a:lnSpc>
                <a:spcPct val="133333"/>
              </a:lnSpc>
              <a:spcBef>
                <a:spcPts val="0"/>
              </a:spcBef>
              <a:spcAft>
                <a:spcPts val="0"/>
              </a:spcAft>
              <a:buSzPts val="1200"/>
              <a:buFont typeface="Lato"/>
              <a:buChar char="●"/>
            </a:pPr>
            <a:r>
              <a:rPr lang="en-US" sz="1200">
                <a:latin typeface="Lato"/>
                <a:ea typeface="Lato"/>
                <a:cs typeface="Lato"/>
                <a:sym typeface="Lato"/>
              </a:rPr>
              <a:t>Racial &amp; Gender Bias</a:t>
            </a:r>
            <a:endParaRPr sz="1200">
              <a:latin typeface="Lato"/>
              <a:ea typeface="Lato"/>
              <a:cs typeface="Lato"/>
              <a:sym typeface="Lato"/>
            </a:endParaRPr>
          </a:p>
        </p:txBody>
      </p:sp>
      <p:sp>
        <p:nvSpPr>
          <p:cNvPr id="332" name="Google Shape;332;g92037f2da4_0_63"/>
          <p:cNvSpPr txBox="1"/>
          <p:nvPr/>
        </p:nvSpPr>
        <p:spPr>
          <a:xfrm>
            <a:off x="429825" y="1599025"/>
            <a:ext cx="3000000" cy="10575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endParaRPr sz="1200">
              <a:latin typeface="Lato"/>
              <a:ea typeface="Lato"/>
              <a:cs typeface="Lato"/>
              <a:sym typeface="Lato"/>
            </a:endParaRPr>
          </a:p>
          <a:p>
            <a:pPr marL="457200" lvl="0" indent="-304800" algn="l" rtl="0">
              <a:lnSpc>
                <a:spcPct val="133333"/>
              </a:lnSpc>
              <a:spcBef>
                <a:spcPts val="0"/>
              </a:spcBef>
              <a:spcAft>
                <a:spcPts val="0"/>
              </a:spcAft>
              <a:buSzPts val="1200"/>
              <a:buFont typeface="Lato"/>
              <a:buChar char="●"/>
            </a:pPr>
            <a:r>
              <a:rPr lang="en-US" sz="1200">
                <a:latin typeface="Lato"/>
                <a:ea typeface="Lato"/>
                <a:cs typeface="Lato"/>
                <a:sym typeface="Lato"/>
              </a:rPr>
              <a:t>Prove of Identity</a:t>
            </a:r>
            <a:endParaRPr sz="1200">
              <a:latin typeface="Lato"/>
              <a:ea typeface="Lato"/>
              <a:cs typeface="Lato"/>
              <a:sym typeface="Lato"/>
            </a:endParaRPr>
          </a:p>
          <a:p>
            <a:pPr marL="457200" lvl="0" indent="-304800" algn="l" rtl="0">
              <a:lnSpc>
                <a:spcPct val="133333"/>
              </a:lnSpc>
              <a:spcBef>
                <a:spcPts val="0"/>
              </a:spcBef>
              <a:spcAft>
                <a:spcPts val="0"/>
              </a:spcAft>
              <a:buSzPts val="1200"/>
              <a:buFont typeface="Lato"/>
              <a:buChar char="●"/>
            </a:pPr>
            <a:r>
              <a:rPr lang="en-US" sz="1200">
                <a:latin typeface="Lato"/>
                <a:ea typeface="Lato"/>
                <a:cs typeface="Lato"/>
                <a:sym typeface="Lato"/>
              </a:rPr>
              <a:t>Security</a:t>
            </a:r>
            <a:endParaRPr sz="1200">
              <a:latin typeface="Lato"/>
              <a:ea typeface="Lato"/>
              <a:cs typeface="Lato"/>
              <a:sym typeface="Lato"/>
            </a:endParaRPr>
          </a:p>
        </p:txBody>
      </p:sp>
      <p:sp>
        <p:nvSpPr>
          <p:cNvPr id="333" name="Google Shape;333;g92037f2da4_0_63"/>
          <p:cNvSpPr txBox="1"/>
          <p:nvPr/>
        </p:nvSpPr>
        <p:spPr>
          <a:xfrm>
            <a:off x="573075" y="1433600"/>
            <a:ext cx="1810500" cy="105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rgbClr val="38761D"/>
                </a:solidFill>
                <a:latin typeface="Caveat"/>
                <a:ea typeface="Caveat"/>
                <a:cs typeface="Caveat"/>
                <a:sym typeface="Caveat"/>
              </a:rPr>
              <a:t>Opportunities </a:t>
            </a:r>
            <a:endParaRPr sz="500">
              <a:solidFill>
                <a:srgbClr val="38761D"/>
              </a:solidFill>
            </a:endParaRPr>
          </a:p>
        </p:txBody>
      </p:sp>
      <p:sp>
        <p:nvSpPr>
          <p:cNvPr id="334" name="Google Shape;334;g92037f2da4_0_63"/>
          <p:cNvSpPr txBox="1"/>
          <p:nvPr/>
        </p:nvSpPr>
        <p:spPr>
          <a:xfrm>
            <a:off x="582225" y="2491100"/>
            <a:ext cx="1810500" cy="105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rgbClr val="CC0000"/>
                </a:solidFill>
                <a:latin typeface="Caveat"/>
                <a:ea typeface="Caveat"/>
                <a:cs typeface="Caveat"/>
                <a:sym typeface="Caveat"/>
              </a:rPr>
              <a:t>Threats</a:t>
            </a:r>
            <a:endParaRPr sz="500">
              <a:solidFill>
                <a:srgbClr val="CC0000"/>
              </a:solidFill>
            </a:endParaRPr>
          </a:p>
        </p:txBody>
      </p:sp>
      <p:pic>
        <p:nvPicPr>
          <p:cNvPr id="335" name="Google Shape;335;g92037f2da4_0_63"/>
          <p:cNvPicPr preferRelativeResize="0"/>
          <p:nvPr/>
        </p:nvPicPr>
        <p:blipFill>
          <a:blip r:embed="rId6">
            <a:alphaModFix/>
          </a:blip>
          <a:stretch>
            <a:fillRect/>
          </a:stretch>
        </p:blipFill>
        <p:spPr>
          <a:xfrm>
            <a:off x="4709900" y="1766450"/>
            <a:ext cx="1525750" cy="2018685"/>
          </a:xfrm>
          <a:prstGeom prst="rect">
            <a:avLst/>
          </a:prstGeom>
          <a:noFill/>
          <a:ln>
            <a:noFill/>
          </a:ln>
        </p:spPr>
      </p:pic>
      <p:pic>
        <p:nvPicPr>
          <p:cNvPr id="336" name="Google Shape;336;g92037f2da4_0_63"/>
          <p:cNvPicPr preferRelativeResize="0"/>
          <p:nvPr/>
        </p:nvPicPr>
        <p:blipFill rotWithShape="1">
          <a:blip r:embed="rId7">
            <a:alphaModFix/>
          </a:blip>
          <a:srcRect/>
          <a:stretch/>
        </p:blipFill>
        <p:spPr>
          <a:xfrm>
            <a:off x="5626549" y="3279473"/>
            <a:ext cx="1525746" cy="626600"/>
          </a:xfrm>
          <a:prstGeom prst="rect">
            <a:avLst/>
          </a:prstGeom>
          <a:noFill/>
          <a:ln>
            <a:noFill/>
          </a:ln>
          <a:effectLst>
            <a:outerShdw blurRad="190500" algn="tl" rotWithShape="0">
              <a:srgbClr val="000000">
                <a:alpha val="69800"/>
              </a:srgbClr>
            </a:outerShdw>
          </a:effectLst>
        </p:spPr>
      </p:pic>
      <p:pic>
        <p:nvPicPr>
          <p:cNvPr id="337" name="Google Shape;337;g92037f2da4_0_63"/>
          <p:cNvPicPr preferRelativeResize="0"/>
          <p:nvPr/>
        </p:nvPicPr>
        <p:blipFill rotWithShape="1">
          <a:blip r:embed="rId8">
            <a:alphaModFix/>
          </a:blip>
          <a:srcRect/>
          <a:stretch/>
        </p:blipFill>
        <p:spPr>
          <a:xfrm>
            <a:off x="5979748" y="1625572"/>
            <a:ext cx="1456162" cy="892975"/>
          </a:xfrm>
          <a:prstGeom prst="rect">
            <a:avLst/>
          </a:prstGeom>
          <a:noFill/>
          <a:ln>
            <a:noFill/>
          </a:ln>
          <a:effectLst>
            <a:outerShdw blurRad="292100" dist="139700" dir="2700000" algn="tl" rotWithShape="0">
              <a:srgbClr val="333333">
                <a:alpha val="64709"/>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pic>
        <p:nvPicPr>
          <p:cNvPr id="20" name="Picture 19">
            <a:extLst>
              <a:ext uri="{FF2B5EF4-FFF2-40B4-BE49-F238E27FC236}">
                <a16:creationId xmlns:a16="http://schemas.microsoft.com/office/drawing/2014/main" id="{5779FF7E-3C28-3B42-8B94-9CB217743E1F}"/>
              </a:ext>
            </a:extLst>
          </p:cNvPr>
          <p:cNvPicPr>
            <a:picLocks noChangeAspect="1"/>
          </p:cNvPicPr>
          <p:nvPr/>
        </p:nvPicPr>
        <p:blipFill rotWithShape="1">
          <a:blip r:embed="rId3">
            <a:alphaModFix amt="35000"/>
          </a:blip>
          <a:srcRect t="78298" b="2"/>
          <a:stretch/>
        </p:blipFill>
        <p:spPr>
          <a:xfrm>
            <a:off x="0" y="4424147"/>
            <a:ext cx="9144000" cy="750323"/>
          </a:xfrm>
          <a:prstGeom prst="rect">
            <a:avLst/>
          </a:prstGeom>
          <a:effectLst>
            <a:outerShdw blurRad="50800" dist="50800" dir="5400000" algn="ctr" rotWithShape="0">
              <a:srgbClr val="000000">
                <a:alpha val="64000"/>
              </a:srgbClr>
            </a:outerShdw>
          </a:effectLst>
        </p:spPr>
      </p:pic>
      <p:pic>
        <p:nvPicPr>
          <p:cNvPr id="21" name="Picture 20">
            <a:extLst>
              <a:ext uri="{FF2B5EF4-FFF2-40B4-BE49-F238E27FC236}">
                <a16:creationId xmlns:a16="http://schemas.microsoft.com/office/drawing/2014/main" id="{C603921F-D0F7-3B48-9F53-C4E355D674F1}"/>
              </a:ext>
            </a:extLst>
          </p:cNvPr>
          <p:cNvPicPr>
            <a:picLocks noChangeAspect="1"/>
          </p:cNvPicPr>
          <p:nvPr/>
        </p:nvPicPr>
        <p:blipFill rotWithShape="1">
          <a:blip r:embed="rId3">
            <a:alphaModFix amt="35000"/>
          </a:blip>
          <a:srcRect t="78298" b="2"/>
          <a:stretch/>
        </p:blipFill>
        <p:spPr>
          <a:xfrm>
            <a:off x="10950" y="-82850"/>
            <a:ext cx="9144000" cy="750323"/>
          </a:xfrm>
          <a:prstGeom prst="rect">
            <a:avLst/>
          </a:prstGeom>
          <a:effectLst>
            <a:outerShdw blurRad="50800" dist="50800" dir="5400000" algn="ctr" rotWithShape="0">
              <a:srgbClr val="000000">
                <a:alpha val="64000"/>
              </a:srgbClr>
            </a:outerShdw>
          </a:effectLst>
        </p:spPr>
      </p:pic>
      <p:pic>
        <p:nvPicPr>
          <p:cNvPr id="342" name="Google Shape;342;g92037f2da4_0_87"/>
          <p:cNvPicPr preferRelativeResize="0"/>
          <p:nvPr/>
        </p:nvPicPr>
        <p:blipFill>
          <a:blip r:embed="rId4">
            <a:alphaModFix/>
          </a:blip>
          <a:stretch>
            <a:fillRect/>
          </a:stretch>
        </p:blipFill>
        <p:spPr>
          <a:xfrm>
            <a:off x="8212501" y="4388475"/>
            <a:ext cx="825725" cy="831226"/>
          </a:xfrm>
          <a:prstGeom prst="rect">
            <a:avLst/>
          </a:prstGeom>
          <a:noFill/>
          <a:ln>
            <a:noFill/>
          </a:ln>
        </p:spPr>
      </p:pic>
      <p:cxnSp>
        <p:nvCxnSpPr>
          <p:cNvPr id="343" name="Google Shape;343;g92037f2da4_0_87"/>
          <p:cNvCxnSpPr/>
          <p:nvPr/>
        </p:nvCxnSpPr>
        <p:spPr>
          <a:xfrm>
            <a:off x="10950" y="700400"/>
            <a:ext cx="9138000" cy="10800"/>
          </a:xfrm>
          <a:prstGeom prst="straightConnector1">
            <a:avLst/>
          </a:prstGeom>
          <a:noFill/>
          <a:ln w="76200" cap="flat" cmpd="sng">
            <a:solidFill>
              <a:srgbClr val="086FD2"/>
            </a:solidFill>
            <a:prstDash val="solid"/>
            <a:round/>
            <a:headEnd type="none" w="med" len="med"/>
            <a:tailEnd type="none" w="med" len="med"/>
          </a:ln>
        </p:spPr>
      </p:cxnSp>
      <p:cxnSp>
        <p:nvCxnSpPr>
          <p:cNvPr id="344" name="Google Shape;344;g92037f2da4_0_87"/>
          <p:cNvCxnSpPr/>
          <p:nvPr/>
        </p:nvCxnSpPr>
        <p:spPr>
          <a:xfrm>
            <a:off x="-375" y="4376625"/>
            <a:ext cx="9138000" cy="10800"/>
          </a:xfrm>
          <a:prstGeom prst="straightConnector1">
            <a:avLst/>
          </a:prstGeom>
          <a:noFill/>
          <a:ln w="76200" cap="flat" cmpd="sng">
            <a:solidFill>
              <a:srgbClr val="086FD2"/>
            </a:solidFill>
            <a:prstDash val="solid"/>
            <a:round/>
            <a:headEnd type="none" w="med" len="med"/>
            <a:tailEnd type="none" w="med" len="med"/>
          </a:ln>
        </p:spPr>
      </p:cxnSp>
      <p:sp>
        <p:nvSpPr>
          <p:cNvPr id="345" name="Google Shape;345;g92037f2da4_0_87"/>
          <p:cNvSpPr txBox="1"/>
          <p:nvPr/>
        </p:nvSpPr>
        <p:spPr>
          <a:xfrm>
            <a:off x="183400" y="831650"/>
            <a:ext cx="7252500" cy="48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900">
                <a:latin typeface="Caveat"/>
                <a:ea typeface="Caveat"/>
                <a:cs typeface="Caveat"/>
                <a:sym typeface="Caveat"/>
              </a:rPr>
              <a:t>Our Objective</a:t>
            </a:r>
            <a:endParaRPr sz="2900">
              <a:latin typeface="Caveat"/>
              <a:ea typeface="Caveat"/>
              <a:cs typeface="Caveat"/>
              <a:sym typeface="Caveat"/>
            </a:endParaRPr>
          </a:p>
        </p:txBody>
      </p:sp>
      <p:sp>
        <p:nvSpPr>
          <p:cNvPr id="346" name="Google Shape;346;g92037f2da4_0_87"/>
          <p:cNvSpPr/>
          <p:nvPr/>
        </p:nvSpPr>
        <p:spPr>
          <a:xfrm>
            <a:off x="573075" y="200575"/>
            <a:ext cx="1083900" cy="3294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g92037f2da4_0_87"/>
          <p:cNvSpPr txBox="1"/>
          <p:nvPr/>
        </p:nvSpPr>
        <p:spPr>
          <a:xfrm>
            <a:off x="750475" y="174350"/>
            <a:ext cx="8256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Our Team</a:t>
            </a:r>
            <a:endParaRPr sz="1100">
              <a:latin typeface="Lato"/>
              <a:ea typeface="Lato"/>
              <a:cs typeface="Lato"/>
              <a:sym typeface="Lato"/>
            </a:endParaRPr>
          </a:p>
        </p:txBody>
      </p:sp>
      <p:sp>
        <p:nvSpPr>
          <p:cNvPr id="348" name="Google Shape;348;g92037f2da4_0_87"/>
          <p:cNvSpPr/>
          <p:nvPr/>
        </p:nvSpPr>
        <p:spPr>
          <a:xfrm>
            <a:off x="1580775" y="189825"/>
            <a:ext cx="2388000" cy="329400"/>
          </a:xfrm>
          <a:prstGeom prst="chevron">
            <a:avLst>
              <a:gd name="adj" fmla="val 50000"/>
            </a:avLst>
          </a:prstGeom>
          <a:solidFill>
            <a:srgbClr val="086FD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g92037f2da4_0_87"/>
          <p:cNvSpPr txBox="1"/>
          <p:nvPr/>
        </p:nvSpPr>
        <p:spPr>
          <a:xfrm>
            <a:off x="1718850" y="189825"/>
            <a:ext cx="24546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Background on our Project Topic</a:t>
            </a:r>
            <a:endParaRPr sz="1100" b="1">
              <a:latin typeface="Lato"/>
              <a:ea typeface="Lato"/>
              <a:cs typeface="Lato"/>
              <a:sym typeface="Lato"/>
            </a:endParaRPr>
          </a:p>
        </p:txBody>
      </p:sp>
      <p:sp>
        <p:nvSpPr>
          <p:cNvPr id="350" name="Google Shape;350;g92037f2da4_0_87"/>
          <p:cNvSpPr/>
          <p:nvPr/>
        </p:nvSpPr>
        <p:spPr>
          <a:xfrm>
            <a:off x="3911350" y="207450"/>
            <a:ext cx="1518600" cy="329400"/>
          </a:xfrm>
          <a:prstGeom prst="chevron">
            <a:avLst>
              <a:gd name="adj"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g92037f2da4_0_87"/>
          <p:cNvSpPr/>
          <p:nvPr/>
        </p:nvSpPr>
        <p:spPr>
          <a:xfrm>
            <a:off x="5372525" y="189825"/>
            <a:ext cx="1518600" cy="329400"/>
          </a:xfrm>
          <a:prstGeom prst="chevron">
            <a:avLst>
              <a:gd name="adj"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g92037f2da4_0_87"/>
          <p:cNvSpPr/>
          <p:nvPr/>
        </p:nvSpPr>
        <p:spPr>
          <a:xfrm>
            <a:off x="6833700" y="189825"/>
            <a:ext cx="1518600" cy="329400"/>
          </a:xfrm>
          <a:prstGeom prst="chevron">
            <a:avLst>
              <a:gd name="adj"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g92037f2da4_0_87"/>
          <p:cNvSpPr txBox="1"/>
          <p:nvPr/>
        </p:nvSpPr>
        <p:spPr>
          <a:xfrm>
            <a:off x="4095250" y="207450"/>
            <a:ext cx="11508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Our AI Model</a:t>
            </a:r>
            <a:endParaRPr sz="1100">
              <a:latin typeface="Lato"/>
              <a:ea typeface="Lato"/>
              <a:cs typeface="Lato"/>
              <a:sym typeface="Lato"/>
            </a:endParaRPr>
          </a:p>
        </p:txBody>
      </p:sp>
      <p:sp>
        <p:nvSpPr>
          <p:cNvPr id="354" name="Google Shape;354;g92037f2da4_0_87"/>
          <p:cNvSpPr txBox="1"/>
          <p:nvPr/>
        </p:nvSpPr>
        <p:spPr>
          <a:xfrm>
            <a:off x="5556425" y="174350"/>
            <a:ext cx="11508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Our Results</a:t>
            </a:r>
            <a:endParaRPr sz="1100">
              <a:latin typeface="Lato"/>
              <a:ea typeface="Lato"/>
              <a:cs typeface="Lato"/>
              <a:sym typeface="Lato"/>
            </a:endParaRPr>
          </a:p>
        </p:txBody>
      </p:sp>
      <p:sp>
        <p:nvSpPr>
          <p:cNvPr id="355" name="Google Shape;355;g92037f2da4_0_87"/>
          <p:cNvSpPr txBox="1"/>
          <p:nvPr/>
        </p:nvSpPr>
        <p:spPr>
          <a:xfrm>
            <a:off x="7031500" y="189825"/>
            <a:ext cx="11508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Conclusion</a:t>
            </a:r>
            <a:endParaRPr sz="1100">
              <a:latin typeface="Lato"/>
              <a:ea typeface="Lato"/>
              <a:cs typeface="Lato"/>
              <a:sym typeface="Lato"/>
            </a:endParaRPr>
          </a:p>
        </p:txBody>
      </p:sp>
      <p:sp>
        <p:nvSpPr>
          <p:cNvPr id="356" name="Google Shape;356;g92037f2da4_0_87"/>
          <p:cNvSpPr txBox="1"/>
          <p:nvPr/>
        </p:nvSpPr>
        <p:spPr>
          <a:xfrm>
            <a:off x="385175" y="1514625"/>
            <a:ext cx="4923000" cy="14757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200" b="1" dirty="0">
                <a:latin typeface="Lato"/>
                <a:ea typeface="Lato"/>
                <a:cs typeface="Lato"/>
                <a:sym typeface="Lato"/>
              </a:rPr>
              <a:t>Facial Recognition</a:t>
            </a:r>
            <a:endParaRPr sz="1200" b="1" dirty="0">
              <a:latin typeface="Lato"/>
              <a:ea typeface="Lato"/>
              <a:cs typeface="Lato"/>
              <a:sym typeface="Lato"/>
            </a:endParaRPr>
          </a:p>
          <a:p>
            <a:pPr marL="457200" lvl="0" indent="-304800" algn="l" rtl="0">
              <a:lnSpc>
                <a:spcPct val="133333"/>
              </a:lnSpc>
              <a:spcBef>
                <a:spcPts val="0"/>
              </a:spcBef>
              <a:spcAft>
                <a:spcPts val="0"/>
              </a:spcAft>
              <a:buSzPts val="1200"/>
              <a:buFont typeface="Lato"/>
              <a:buChar char="●"/>
            </a:pPr>
            <a:r>
              <a:rPr lang="en-US" sz="1200" dirty="0">
                <a:latin typeface="Lato"/>
                <a:ea typeface="Lato"/>
                <a:cs typeface="Lato"/>
                <a:sym typeface="Lato"/>
              </a:rPr>
              <a:t>Recognition of famous people using Amazon’s </a:t>
            </a:r>
            <a:r>
              <a:rPr lang="en-US" sz="1200" dirty="0" err="1">
                <a:latin typeface="Lato"/>
                <a:ea typeface="Lato"/>
                <a:cs typeface="Lato"/>
                <a:sym typeface="Lato"/>
              </a:rPr>
              <a:t>Rekognition</a:t>
            </a:r>
            <a:r>
              <a:rPr lang="en-US" sz="1200" dirty="0">
                <a:latin typeface="Lato"/>
                <a:ea typeface="Lato"/>
                <a:cs typeface="Lato"/>
                <a:sym typeface="Lato"/>
              </a:rPr>
              <a:t> API</a:t>
            </a:r>
            <a:endParaRPr sz="1200" dirty="0">
              <a:latin typeface="Lato"/>
              <a:ea typeface="Lato"/>
              <a:cs typeface="Lato"/>
              <a:sym typeface="Lato"/>
            </a:endParaRPr>
          </a:p>
          <a:p>
            <a:pPr marL="457200" lvl="0" indent="-304800" algn="l" rtl="0">
              <a:lnSpc>
                <a:spcPct val="133333"/>
              </a:lnSpc>
              <a:spcBef>
                <a:spcPts val="0"/>
              </a:spcBef>
              <a:spcAft>
                <a:spcPts val="0"/>
              </a:spcAft>
              <a:buSzPts val="1200"/>
              <a:buFont typeface="Lato"/>
              <a:buChar char="●"/>
            </a:pPr>
            <a:r>
              <a:rPr lang="en-US" sz="1200" dirty="0">
                <a:latin typeface="Lato"/>
                <a:ea typeface="Lato"/>
                <a:cs typeface="Lato"/>
                <a:sym typeface="Lato"/>
              </a:rPr>
              <a:t>Recognition of image content using  Amazon’s </a:t>
            </a:r>
            <a:r>
              <a:rPr lang="en-US" sz="1200" dirty="0" err="1">
                <a:latin typeface="Lato"/>
                <a:ea typeface="Lato"/>
                <a:cs typeface="Lato"/>
                <a:sym typeface="Lato"/>
              </a:rPr>
              <a:t>Rekognition</a:t>
            </a:r>
            <a:r>
              <a:rPr lang="en-US" sz="1200" dirty="0">
                <a:latin typeface="Lato"/>
                <a:ea typeface="Lato"/>
                <a:cs typeface="Lato"/>
                <a:sym typeface="Lato"/>
              </a:rPr>
              <a:t> API</a:t>
            </a:r>
            <a:endParaRPr sz="1200" dirty="0">
              <a:latin typeface="Lato"/>
              <a:ea typeface="Lato"/>
              <a:cs typeface="Lato"/>
              <a:sym typeface="Lato"/>
            </a:endParaRPr>
          </a:p>
          <a:p>
            <a:pPr marL="0" lvl="0" indent="0" algn="l" rtl="0">
              <a:lnSpc>
                <a:spcPct val="133333"/>
              </a:lnSpc>
              <a:spcBef>
                <a:spcPts val="0"/>
              </a:spcBef>
              <a:spcAft>
                <a:spcPts val="0"/>
              </a:spcAft>
              <a:buNone/>
            </a:pPr>
            <a:endParaRPr sz="1200" dirty="0">
              <a:latin typeface="Lato"/>
              <a:ea typeface="Lato"/>
              <a:cs typeface="Lato"/>
              <a:sym typeface="Lato"/>
            </a:endParaRPr>
          </a:p>
          <a:p>
            <a:pPr marL="0" lvl="0" indent="0" algn="l" rtl="0">
              <a:lnSpc>
                <a:spcPct val="133333"/>
              </a:lnSpc>
              <a:spcBef>
                <a:spcPts val="0"/>
              </a:spcBef>
              <a:spcAft>
                <a:spcPts val="0"/>
              </a:spcAft>
              <a:buNone/>
            </a:pPr>
            <a:endParaRPr sz="1200" dirty="0">
              <a:latin typeface="Lato"/>
              <a:ea typeface="Lato"/>
              <a:cs typeface="Lato"/>
              <a:sym typeface="Lato"/>
            </a:endParaRPr>
          </a:p>
          <a:p>
            <a:pPr marL="0" lvl="0" indent="0" algn="l" rtl="0">
              <a:lnSpc>
                <a:spcPct val="133333"/>
              </a:lnSpc>
              <a:spcBef>
                <a:spcPts val="0"/>
              </a:spcBef>
              <a:spcAft>
                <a:spcPts val="0"/>
              </a:spcAft>
              <a:buNone/>
            </a:pPr>
            <a:endParaRPr sz="1200" dirty="0">
              <a:latin typeface="Lato"/>
              <a:ea typeface="Lato"/>
              <a:cs typeface="Lato"/>
              <a:sym typeface="Lato"/>
            </a:endParaRPr>
          </a:p>
          <a:p>
            <a:pPr marL="0" lvl="0" indent="0" algn="l" rtl="0">
              <a:lnSpc>
                <a:spcPct val="133333"/>
              </a:lnSpc>
              <a:spcBef>
                <a:spcPts val="0"/>
              </a:spcBef>
              <a:spcAft>
                <a:spcPts val="0"/>
              </a:spcAft>
              <a:buNone/>
            </a:pPr>
            <a:r>
              <a:rPr lang="en-US" sz="1200" b="1" dirty="0">
                <a:latin typeface="Lato"/>
                <a:ea typeface="Lato"/>
                <a:cs typeface="Lato"/>
                <a:sym typeface="Lato"/>
              </a:rPr>
              <a:t>Image Classification</a:t>
            </a:r>
            <a:endParaRPr sz="1200" b="1" dirty="0">
              <a:latin typeface="Lato"/>
              <a:ea typeface="Lato"/>
              <a:cs typeface="Lato"/>
              <a:sym typeface="Lato"/>
            </a:endParaRPr>
          </a:p>
          <a:p>
            <a:pPr marL="457200" lvl="0" indent="-304800" algn="l" rtl="0">
              <a:lnSpc>
                <a:spcPct val="133333"/>
              </a:lnSpc>
              <a:spcBef>
                <a:spcPts val="0"/>
              </a:spcBef>
              <a:spcAft>
                <a:spcPts val="0"/>
              </a:spcAft>
              <a:buSzPts val="1200"/>
              <a:buFont typeface="Lato"/>
              <a:buChar char="●"/>
            </a:pPr>
            <a:r>
              <a:rPr lang="en-US" sz="1200" dirty="0">
                <a:latin typeface="Lato"/>
                <a:ea typeface="Lato"/>
                <a:cs typeface="Lato"/>
                <a:sym typeface="Lato"/>
              </a:rPr>
              <a:t>Showing the Dangers &amp; Limitations of Machine Learning through the classification of images through “Beauty Scores”</a:t>
            </a:r>
            <a:endParaRPr sz="1200" dirty="0">
              <a:latin typeface="Lato"/>
              <a:ea typeface="Lato"/>
              <a:cs typeface="Lato"/>
              <a:sym typeface="Lato"/>
            </a:endParaRPr>
          </a:p>
        </p:txBody>
      </p:sp>
      <p:pic>
        <p:nvPicPr>
          <p:cNvPr id="357" name="Google Shape;357;g92037f2da4_0_87"/>
          <p:cNvPicPr preferRelativeResize="0"/>
          <p:nvPr/>
        </p:nvPicPr>
        <p:blipFill>
          <a:blip r:embed="rId5">
            <a:alphaModFix/>
          </a:blip>
          <a:stretch>
            <a:fillRect/>
          </a:stretch>
        </p:blipFill>
        <p:spPr>
          <a:xfrm>
            <a:off x="5775775" y="1241513"/>
            <a:ext cx="2847975" cy="1600200"/>
          </a:xfrm>
          <a:prstGeom prst="rect">
            <a:avLst/>
          </a:prstGeom>
          <a:noFill/>
          <a:ln>
            <a:noFill/>
          </a:ln>
        </p:spPr>
      </p:pic>
      <p:pic>
        <p:nvPicPr>
          <p:cNvPr id="358" name="Google Shape;358;g92037f2da4_0_87"/>
          <p:cNvPicPr preferRelativeResize="0"/>
          <p:nvPr/>
        </p:nvPicPr>
        <p:blipFill>
          <a:blip r:embed="rId6">
            <a:alphaModFix/>
          </a:blip>
          <a:stretch>
            <a:fillRect/>
          </a:stretch>
        </p:blipFill>
        <p:spPr>
          <a:xfrm>
            <a:off x="6384175" y="2990325"/>
            <a:ext cx="1828326" cy="935600"/>
          </a:xfrm>
          <a:prstGeom prst="rect">
            <a:avLst/>
          </a:prstGeom>
          <a:noFill/>
          <a:ln>
            <a:noFill/>
          </a:ln>
        </p:spPr>
      </p:pic>
      <p:sp>
        <p:nvSpPr>
          <p:cNvPr id="359" name="Google Shape;359;g92037f2da4_0_87"/>
          <p:cNvSpPr txBox="1"/>
          <p:nvPr/>
        </p:nvSpPr>
        <p:spPr>
          <a:xfrm>
            <a:off x="6615238" y="3849725"/>
            <a:ext cx="15186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200">
                <a:solidFill>
                  <a:schemeClr val="dk1"/>
                </a:solidFill>
                <a:latin typeface="Lato"/>
                <a:ea typeface="Lato"/>
                <a:cs typeface="Lato"/>
                <a:sym typeface="Lato"/>
              </a:rPr>
              <a:t>source: time.com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g92037f2da4_0_104"/>
          <p:cNvSpPr/>
          <p:nvPr/>
        </p:nvSpPr>
        <p:spPr>
          <a:xfrm>
            <a:off x="7983020" y="4649056"/>
            <a:ext cx="1083900" cy="457200"/>
          </a:xfrm>
          <a:prstGeom prst="rect">
            <a:avLst/>
          </a:prstGeom>
          <a:solidFill>
            <a:schemeClr val="l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Bookman Old Style"/>
              <a:ea typeface="Bookman Old Style"/>
              <a:cs typeface="Bookman Old Style"/>
              <a:sym typeface="Bookman Old Style"/>
            </a:endParaRPr>
          </a:p>
        </p:txBody>
      </p:sp>
      <p:sp>
        <p:nvSpPr>
          <p:cNvPr id="365" name="Google Shape;365;g92037f2da4_0_104"/>
          <p:cNvSpPr txBox="1"/>
          <p:nvPr/>
        </p:nvSpPr>
        <p:spPr>
          <a:xfrm>
            <a:off x="576950" y="1005925"/>
            <a:ext cx="3330000" cy="48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800">
                <a:latin typeface="Caveat"/>
                <a:ea typeface="Caveat"/>
                <a:cs typeface="Caveat"/>
                <a:sym typeface="Caveat"/>
              </a:rPr>
              <a:t>Our AI Model</a:t>
            </a:r>
            <a:endParaRPr sz="3800">
              <a:latin typeface="Caveat"/>
              <a:ea typeface="Caveat"/>
              <a:cs typeface="Caveat"/>
              <a:sym typeface="Caveat"/>
            </a:endParaRPr>
          </a:p>
        </p:txBody>
      </p:sp>
      <p:pic>
        <p:nvPicPr>
          <p:cNvPr id="366" name="Google Shape;366;g92037f2da4_0_104"/>
          <p:cNvPicPr preferRelativeResize="0"/>
          <p:nvPr/>
        </p:nvPicPr>
        <p:blipFill rotWithShape="1">
          <a:blip r:embed="rId3">
            <a:alphaModFix/>
          </a:blip>
          <a:srcRect t="36838" b="23163"/>
          <a:stretch/>
        </p:blipFill>
        <p:spPr>
          <a:xfrm>
            <a:off x="309850" y="1733625"/>
            <a:ext cx="2697075" cy="601750"/>
          </a:xfrm>
          <a:prstGeom prst="rect">
            <a:avLst/>
          </a:prstGeom>
          <a:noFill/>
          <a:ln>
            <a:noFill/>
          </a:ln>
        </p:spPr>
      </p:pic>
      <p:cxnSp>
        <p:nvCxnSpPr>
          <p:cNvPr id="367" name="Google Shape;367;g92037f2da4_0_104"/>
          <p:cNvCxnSpPr/>
          <p:nvPr/>
        </p:nvCxnSpPr>
        <p:spPr>
          <a:xfrm>
            <a:off x="4527425" y="0"/>
            <a:ext cx="38400" cy="5192400"/>
          </a:xfrm>
          <a:prstGeom prst="straightConnector1">
            <a:avLst/>
          </a:prstGeom>
          <a:noFill/>
          <a:ln w="76200" cap="flat" cmpd="sng">
            <a:solidFill>
              <a:srgbClr val="086FD2"/>
            </a:solidFill>
            <a:prstDash val="solid"/>
            <a:round/>
            <a:headEnd type="none" w="med" len="med"/>
            <a:tailEnd type="none" w="med" len="med"/>
          </a:ln>
        </p:spPr>
      </p:cxnSp>
      <p:pic>
        <p:nvPicPr>
          <p:cNvPr id="368" name="Google Shape;368;g92037f2da4_0_104"/>
          <p:cNvPicPr preferRelativeResize="0"/>
          <p:nvPr/>
        </p:nvPicPr>
        <p:blipFill rotWithShape="1">
          <a:blip r:embed="rId4">
            <a:alphaModFix/>
            <a:duotone>
              <a:prstClr val="black"/>
              <a:schemeClr val="tx2">
                <a:tint val="45000"/>
                <a:satMod val="400000"/>
              </a:schemeClr>
            </a:duotone>
          </a:blip>
          <a:srcRect l="22191" r="18075"/>
          <a:stretch/>
        </p:blipFill>
        <p:spPr>
          <a:xfrm>
            <a:off x="4586400" y="-3550"/>
            <a:ext cx="4998551" cy="51434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pic>
        <p:nvPicPr>
          <p:cNvPr id="20" name="Picture 19">
            <a:extLst>
              <a:ext uri="{FF2B5EF4-FFF2-40B4-BE49-F238E27FC236}">
                <a16:creationId xmlns:a16="http://schemas.microsoft.com/office/drawing/2014/main" id="{7CB8E324-3689-7E48-8740-AB4F590A5DD4}"/>
              </a:ext>
            </a:extLst>
          </p:cNvPr>
          <p:cNvPicPr>
            <a:picLocks noChangeAspect="1"/>
          </p:cNvPicPr>
          <p:nvPr/>
        </p:nvPicPr>
        <p:blipFill rotWithShape="1">
          <a:blip r:embed="rId3">
            <a:alphaModFix amt="35000"/>
          </a:blip>
          <a:srcRect t="78298" b="2"/>
          <a:stretch/>
        </p:blipFill>
        <p:spPr>
          <a:xfrm>
            <a:off x="0" y="4424147"/>
            <a:ext cx="9144000" cy="750323"/>
          </a:xfrm>
          <a:prstGeom prst="rect">
            <a:avLst/>
          </a:prstGeom>
          <a:effectLst>
            <a:outerShdw blurRad="50800" dist="50800" dir="5400000" algn="ctr" rotWithShape="0">
              <a:srgbClr val="000000">
                <a:alpha val="64000"/>
              </a:srgbClr>
            </a:outerShdw>
          </a:effectLst>
        </p:spPr>
      </p:pic>
      <p:pic>
        <p:nvPicPr>
          <p:cNvPr id="19" name="Picture 18">
            <a:extLst>
              <a:ext uri="{FF2B5EF4-FFF2-40B4-BE49-F238E27FC236}">
                <a16:creationId xmlns:a16="http://schemas.microsoft.com/office/drawing/2014/main" id="{E685E5E2-F088-A24A-9AAB-F52B676400BE}"/>
              </a:ext>
            </a:extLst>
          </p:cNvPr>
          <p:cNvPicPr>
            <a:picLocks noChangeAspect="1"/>
          </p:cNvPicPr>
          <p:nvPr/>
        </p:nvPicPr>
        <p:blipFill rotWithShape="1">
          <a:blip r:embed="rId3">
            <a:alphaModFix amt="35000"/>
          </a:blip>
          <a:srcRect t="78298" b="2"/>
          <a:stretch/>
        </p:blipFill>
        <p:spPr>
          <a:xfrm>
            <a:off x="10950" y="-82850"/>
            <a:ext cx="9144000" cy="750323"/>
          </a:xfrm>
          <a:prstGeom prst="rect">
            <a:avLst/>
          </a:prstGeom>
          <a:effectLst>
            <a:outerShdw blurRad="50800" dist="50800" dir="5400000" algn="ctr" rotWithShape="0">
              <a:srgbClr val="000000">
                <a:alpha val="64000"/>
              </a:srgbClr>
            </a:outerShdw>
          </a:effectLst>
        </p:spPr>
      </p:pic>
      <p:pic>
        <p:nvPicPr>
          <p:cNvPr id="373" name="Google Shape;373;g92037f2da4_0_97"/>
          <p:cNvPicPr preferRelativeResize="0"/>
          <p:nvPr/>
        </p:nvPicPr>
        <p:blipFill>
          <a:blip r:embed="rId4">
            <a:alphaModFix/>
          </a:blip>
          <a:stretch>
            <a:fillRect/>
          </a:stretch>
        </p:blipFill>
        <p:spPr>
          <a:xfrm>
            <a:off x="8222642" y="4376625"/>
            <a:ext cx="825600" cy="769825"/>
          </a:xfrm>
          <a:prstGeom prst="rect">
            <a:avLst/>
          </a:prstGeom>
          <a:noFill/>
          <a:ln>
            <a:noFill/>
          </a:ln>
        </p:spPr>
      </p:pic>
      <p:cxnSp>
        <p:nvCxnSpPr>
          <p:cNvPr id="374" name="Google Shape;374;g92037f2da4_0_97"/>
          <p:cNvCxnSpPr/>
          <p:nvPr/>
        </p:nvCxnSpPr>
        <p:spPr>
          <a:xfrm>
            <a:off x="10950" y="700400"/>
            <a:ext cx="9138000" cy="10800"/>
          </a:xfrm>
          <a:prstGeom prst="straightConnector1">
            <a:avLst/>
          </a:prstGeom>
          <a:noFill/>
          <a:ln w="76200" cap="flat" cmpd="sng">
            <a:solidFill>
              <a:srgbClr val="086FD2"/>
            </a:solidFill>
            <a:prstDash val="solid"/>
            <a:round/>
            <a:headEnd type="none" w="med" len="med"/>
            <a:tailEnd type="none" w="med" len="med"/>
          </a:ln>
        </p:spPr>
      </p:cxnSp>
      <p:cxnSp>
        <p:nvCxnSpPr>
          <p:cNvPr id="375" name="Google Shape;375;g92037f2da4_0_97"/>
          <p:cNvCxnSpPr/>
          <p:nvPr/>
        </p:nvCxnSpPr>
        <p:spPr>
          <a:xfrm>
            <a:off x="-375" y="4376625"/>
            <a:ext cx="9138000" cy="10800"/>
          </a:xfrm>
          <a:prstGeom prst="straightConnector1">
            <a:avLst/>
          </a:prstGeom>
          <a:noFill/>
          <a:ln w="76200" cap="flat" cmpd="sng">
            <a:solidFill>
              <a:srgbClr val="086FD2"/>
            </a:solidFill>
            <a:prstDash val="solid"/>
            <a:round/>
            <a:headEnd type="none" w="med" len="med"/>
            <a:tailEnd type="none" w="med" len="med"/>
          </a:ln>
        </p:spPr>
      </p:cxnSp>
      <p:sp>
        <p:nvSpPr>
          <p:cNvPr id="376" name="Google Shape;376;g92037f2da4_0_97"/>
          <p:cNvSpPr txBox="1"/>
          <p:nvPr/>
        </p:nvSpPr>
        <p:spPr>
          <a:xfrm>
            <a:off x="170875" y="831650"/>
            <a:ext cx="7252500" cy="48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900">
                <a:latin typeface="Caveat"/>
                <a:ea typeface="Caveat"/>
                <a:cs typeface="Caveat"/>
                <a:sym typeface="Caveat"/>
              </a:rPr>
              <a:t>Our Data</a:t>
            </a:r>
            <a:endParaRPr sz="2900">
              <a:latin typeface="Caveat"/>
              <a:ea typeface="Caveat"/>
              <a:cs typeface="Caveat"/>
              <a:sym typeface="Caveat"/>
            </a:endParaRPr>
          </a:p>
        </p:txBody>
      </p:sp>
      <p:sp>
        <p:nvSpPr>
          <p:cNvPr id="377" name="Google Shape;377;g92037f2da4_0_97"/>
          <p:cNvSpPr/>
          <p:nvPr/>
        </p:nvSpPr>
        <p:spPr>
          <a:xfrm>
            <a:off x="573075" y="200575"/>
            <a:ext cx="1083900" cy="3294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g92037f2da4_0_97"/>
          <p:cNvSpPr/>
          <p:nvPr/>
        </p:nvSpPr>
        <p:spPr>
          <a:xfrm>
            <a:off x="1580775" y="189825"/>
            <a:ext cx="2388000" cy="329400"/>
          </a:xfrm>
          <a:prstGeom prst="chevron">
            <a:avLst>
              <a:gd name="adj"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g92037f2da4_0_97"/>
          <p:cNvSpPr/>
          <p:nvPr/>
        </p:nvSpPr>
        <p:spPr>
          <a:xfrm>
            <a:off x="3911350" y="207450"/>
            <a:ext cx="1518600" cy="329400"/>
          </a:xfrm>
          <a:prstGeom prst="chevron">
            <a:avLst>
              <a:gd name="adj" fmla="val 50000"/>
            </a:avLst>
          </a:prstGeom>
          <a:solidFill>
            <a:srgbClr val="086FD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g92037f2da4_0_97"/>
          <p:cNvSpPr txBox="1"/>
          <p:nvPr/>
        </p:nvSpPr>
        <p:spPr>
          <a:xfrm>
            <a:off x="750475" y="174350"/>
            <a:ext cx="8256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Our Team</a:t>
            </a:r>
            <a:endParaRPr sz="1100">
              <a:latin typeface="Lato"/>
              <a:ea typeface="Lato"/>
              <a:cs typeface="Lato"/>
              <a:sym typeface="Lato"/>
            </a:endParaRPr>
          </a:p>
        </p:txBody>
      </p:sp>
      <p:sp>
        <p:nvSpPr>
          <p:cNvPr id="381" name="Google Shape;381;g92037f2da4_0_97"/>
          <p:cNvSpPr txBox="1"/>
          <p:nvPr/>
        </p:nvSpPr>
        <p:spPr>
          <a:xfrm>
            <a:off x="1718850" y="189825"/>
            <a:ext cx="24546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Background on our Project Topic</a:t>
            </a:r>
            <a:endParaRPr sz="1100" b="1">
              <a:latin typeface="Lato"/>
              <a:ea typeface="Lato"/>
              <a:cs typeface="Lato"/>
              <a:sym typeface="Lato"/>
            </a:endParaRPr>
          </a:p>
        </p:txBody>
      </p:sp>
      <p:sp>
        <p:nvSpPr>
          <p:cNvPr id="382" name="Google Shape;382;g92037f2da4_0_97"/>
          <p:cNvSpPr txBox="1"/>
          <p:nvPr/>
        </p:nvSpPr>
        <p:spPr>
          <a:xfrm>
            <a:off x="4095250" y="207450"/>
            <a:ext cx="11508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Our AI Model</a:t>
            </a:r>
            <a:endParaRPr sz="1100">
              <a:latin typeface="Lato"/>
              <a:ea typeface="Lato"/>
              <a:cs typeface="Lato"/>
              <a:sym typeface="Lato"/>
            </a:endParaRPr>
          </a:p>
        </p:txBody>
      </p:sp>
      <p:pic>
        <p:nvPicPr>
          <p:cNvPr id="383" name="Google Shape;383;g92037f2da4_0_97"/>
          <p:cNvPicPr preferRelativeResize="0"/>
          <p:nvPr/>
        </p:nvPicPr>
        <p:blipFill>
          <a:blip r:embed="rId5">
            <a:alphaModFix/>
          </a:blip>
          <a:stretch>
            <a:fillRect/>
          </a:stretch>
        </p:blipFill>
        <p:spPr>
          <a:xfrm>
            <a:off x="2402800" y="813525"/>
            <a:ext cx="5443851" cy="3346950"/>
          </a:xfrm>
          <a:prstGeom prst="rect">
            <a:avLst/>
          </a:prstGeom>
          <a:noFill/>
          <a:ln>
            <a:noFill/>
          </a:ln>
        </p:spPr>
      </p:pic>
      <p:sp>
        <p:nvSpPr>
          <p:cNvPr id="384" name="Google Shape;384;g92037f2da4_0_97"/>
          <p:cNvSpPr txBox="1"/>
          <p:nvPr/>
        </p:nvSpPr>
        <p:spPr>
          <a:xfrm>
            <a:off x="358175" y="1433600"/>
            <a:ext cx="3000000" cy="14757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endParaRPr/>
          </a:p>
        </p:txBody>
      </p:sp>
      <p:sp>
        <p:nvSpPr>
          <p:cNvPr id="385" name="Google Shape;385;g92037f2da4_0_97"/>
          <p:cNvSpPr/>
          <p:nvPr/>
        </p:nvSpPr>
        <p:spPr>
          <a:xfrm>
            <a:off x="5372525" y="189825"/>
            <a:ext cx="1518600" cy="329400"/>
          </a:xfrm>
          <a:prstGeom prst="chevron">
            <a:avLst>
              <a:gd name="adj"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g92037f2da4_0_97"/>
          <p:cNvSpPr/>
          <p:nvPr/>
        </p:nvSpPr>
        <p:spPr>
          <a:xfrm>
            <a:off x="6833700" y="189825"/>
            <a:ext cx="1518600" cy="329400"/>
          </a:xfrm>
          <a:prstGeom prst="chevron">
            <a:avLst>
              <a:gd name="adj"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g92037f2da4_0_97"/>
          <p:cNvSpPr txBox="1"/>
          <p:nvPr/>
        </p:nvSpPr>
        <p:spPr>
          <a:xfrm>
            <a:off x="5556425" y="174350"/>
            <a:ext cx="11508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Our Results</a:t>
            </a:r>
            <a:endParaRPr sz="1100">
              <a:latin typeface="Lato"/>
              <a:ea typeface="Lato"/>
              <a:cs typeface="Lato"/>
              <a:sym typeface="Lato"/>
            </a:endParaRPr>
          </a:p>
        </p:txBody>
      </p:sp>
      <p:sp>
        <p:nvSpPr>
          <p:cNvPr id="388" name="Google Shape;388;g92037f2da4_0_97"/>
          <p:cNvSpPr txBox="1"/>
          <p:nvPr/>
        </p:nvSpPr>
        <p:spPr>
          <a:xfrm>
            <a:off x="7031500" y="189825"/>
            <a:ext cx="1150800" cy="329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100" b="1">
                <a:latin typeface="Lato"/>
                <a:ea typeface="Lato"/>
                <a:cs typeface="Lato"/>
                <a:sym typeface="Lato"/>
              </a:rPr>
              <a:t>Conclusion</a:t>
            </a:r>
            <a:endParaRPr sz="1100">
              <a:latin typeface="Lato"/>
              <a:ea typeface="Lato"/>
              <a:cs typeface="Lato"/>
              <a:sym typeface="Lato"/>
            </a:endParaRPr>
          </a:p>
        </p:txBody>
      </p:sp>
      <p:sp>
        <p:nvSpPr>
          <p:cNvPr id="389" name="Google Shape;389;g92037f2da4_0_97"/>
          <p:cNvSpPr txBox="1"/>
          <p:nvPr/>
        </p:nvSpPr>
        <p:spPr>
          <a:xfrm>
            <a:off x="385175" y="1514625"/>
            <a:ext cx="2017500" cy="14757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US" sz="1200" b="1" dirty="0">
                <a:latin typeface="Lato"/>
                <a:ea typeface="Lato"/>
                <a:cs typeface="Lato"/>
                <a:sym typeface="Lato"/>
              </a:rPr>
              <a:t>Data Source</a:t>
            </a:r>
            <a:endParaRPr sz="1200" b="1" dirty="0">
              <a:latin typeface="Lato"/>
              <a:ea typeface="Lato"/>
              <a:cs typeface="Lato"/>
              <a:sym typeface="Lato"/>
            </a:endParaRPr>
          </a:p>
          <a:p>
            <a:pPr marL="457200" lvl="0" indent="-304800">
              <a:lnSpc>
                <a:spcPct val="133333"/>
              </a:lnSpc>
              <a:buSzPts val="1200"/>
              <a:buFont typeface="Lato"/>
              <a:buChar char="●"/>
            </a:pPr>
            <a:r>
              <a:rPr lang="en-GB" sz="1200" dirty="0">
                <a:latin typeface="Latha" panose="020B0604020202020204" pitchFamily="34" charset="0"/>
                <a:cs typeface="Latha" panose="020B0604020202020204" pitchFamily="34" charset="0"/>
              </a:rPr>
              <a:t>SCUT-FBP5500-Database</a:t>
            </a:r>
            <a:endParaRPr sz="1200" dirty="0">
              <a:latin typeface="Latha" panose="020B0604020202020204" pitchFamily="34" charset="0"/>
              <a:ea typeface="Lato"/>
              <a:cs typeface="Latha" panose="020B0604020202020204" pitchFamily="34" charset="0"/>
              <a:sym typeface="Lato"/>
            </a:endParaRPr>
          </a:p>
          <a:p>
            <a:pPr marL="0" lvl="0" indent="0" algn="l" rtl="0">
              <a:lnSpc>
                <a:spcPct val="133333"/>
              </a:lnSpc>
              <a:spcBef>
                <a:spcPts val="0"/>
              </a:spcBef>
              <a:spcAft>
                <a:spcPts val="0"/>
              </a:spcAft>
              <a:buNone/>
            </a:pPr>
            <a:endParaRPr sz="1200" dirty="0">
              <a:latin typeface="Lato"/>
              <a:ea typeface="Lato"/>
              <a:cs typeface="Lato"/>
              <a:sym typeface="Lato"/>
            </a:endParaRPr>
          </a:p>
          <a:p>
            <a:pPr marL="0" lvl="0" indent="0" algn="l" rtl="0">
              <a:lnSpc>
                <a:spcPct val="133333"/>
              </a:lnSpc>
              <a:spcBef>
                <a:spcPts val="0"/>
              </a:spcBef>
              <a:spcAft>
                <a:spcPts val="0"/>
              </a:spcAft>
              <a:buNone/>
            </a:pPr>
            <a:endParaRPr sz="1200" dirty="0">
              <a:latin typeface="Lato"/>
              <a:ea typeface="Lato"/>
              <a:cs typeface="Lato"/>
              <a:sym typeface="Lato"/>
            </a:endParaRPr>
          </a:p>
          <a:p>
            <a:pPr marL="0" lvl="0" indent="0" algn="l" rtl="0">
              <a:lnSpc>
                <a:spcPct val="133333"/>
              </a:lnSpc>
              <a:spcBef>
                <a:spcPts val="0"/>
              </a:spcBef>
              <a:spcAft>
                <a:spcPts val="0"/>
              </a:spcAft>
              <a:buNone/>
            </a:pPr>
            <a:r>
              <a:rPr lang="en-US" sz="1200" b="1" dirty="0">
                <a:latin typeface="Lato"/>
                <a:ea typeface="Lato"/>
                <a:cs typeface="Lato"/>
                <a:sym typeface="Lato"/>
              </a:rPr>
              <a:t>Data Labeling</a:t>
            </a:r>
            <a:endParaRPr sz="1200" b="1" dirty="0">
              <a:latin typeface="Lato"/>
              <a:ea typeface="Lato"/>
              <a:cs typeface="Lato"/>
              <a:sym typeface="Lato"/>
            </a:endParaRPr>
          </a:p>
          <a:p>
            <a:pPr marL="457200" lvl="0" indent="-304800">
              <a:lnSpc>
                <a:spcPct val="133333"/>
              </a:lnSpc>
              <a:buSzPts val="1200"/>
              <a:buFont typeface="Lato"/>
              <a:buChar char="●"/>
            </a:pPr>
            <a:r>
              <a:rPr lang="en-GB" sz="1200" dirty="0">
                <a:latin typeface="Latha" panose="020B0604020202020204" pitchFamily="34" charset="0"/>
                <a:cs typeface="Latha" panose="020B0604020202020204" pitchFamily="34" charset="0"/>
              </a:rPr>
              <a:t>60 </a:t>
            </a:r>
            <a:r>
              <a:rPr lang="en-GB" sz="1200" dirty="0" err="1">
                <a:latin typeface="Latha" panose="020B0604020202020204" pitchFamily="34" charset="0"/>
                <a:cs typeface="Latha" panose="020B0604020202020204" pitchFamily="34" charset="0"/>
              </a:rPr>
              <a:t>raters</a:t>
            </a:r>
            <a:r>
              <a:rPr lang="en-GB" sz="1200" dirty="0">
                <a:latin typeface="Latha" panose="020B0604020202020204" pitchFamily="34" charset="0"/>
                <a:cs typeface="Latha" panose="020B0604020202020204" pitchFamily="34" charset="0"/>
              </a:rPr>
              <a:t> </a:t>
            </a:r>
            <a:r>
              <a:rPr lang="en-GB" sz="1200" dirty="0" err="1">
                <a:latin typeface="Latha" panose="020B0604020202020204" pitchFamily="34" charset="0"/>
                <a:cs typeface="Latha" panose="020B0604020202020204" pitchFamily="34" charset="0"/>
              </a:rPr>
              <a:t>labeled</a:t>
            </a:r>
            <a:r>
              <a:rPr lang="en-GB" sz="1200" dirty="0">
                <a:latin typeface="Latha" panose="020B0604020202020204" pitchFamily="34" charset="0"/>
                <a:cs typeface="Latha" panose="020B0604020202020204" pitchFamily="34" charset="0"/>
              </a:rPr>
              <a:t> the data with a "Beauty Score" from 1 to 5</a:t>
            </a:r>
            <a:endParaRPr sz="1200" b="1" dirty="0">
              <a:latin typeface="Latha" panose="020B0604020202020204" pitchFamily="34" charset="0"/>
              <a:ea typeface="Lato"/>
              <a:cs typeface="Latha" panose="020B0604020202020204" pitchFamily="34" charset="0"/>
              <a:sym typeface="Lato"/>
            </a:endParaRPr>
          </a:p>
        </p:txBody>
      </p:sp>
    </p:spTree>
  </p:cSld>
  <p:clrMapOvr>
    <a:masterClrMapping/>
  </p:clrMapOvr>
</p:sld>
</file>

<file path=ppt/theme/theme1.xml><?xml version="1.0" encoding="utf-8"?>
<a:theme xmlns:a="http://schemas.openxmlformats.org/drawingml/2006/main" name="Holzart">
  <a:themeElements>
    <a:clrScheme name="Benutzerdefiniert 26">
      <a:dk1>
        <a:srgbClr val="000000"/>
      </a:dk1>
      <a:lt1>
        <a:srgbClr val="FFFFFF"/>
      </a:lt1>
      <a:dk2>
        <a:srgbClr val="000000"/>
      </a:dk2>
      <a:lt2>
        <a:srgbClr val="F8F8F8"/>
      </a:lt2>
      <a:accent1>
        <a:srgbClr val="992035"/>
      </a:accent1>
      <a:accent2>
        <a:srgbClr val="9A8A85"/>
      </a:accent2>
      <a:accent3>
        <a:srgbClr val="758594"/>
      </a:accent3>
      <a:accent4>
        <a:srgbClr val="5E6071"/>
      </a:accent4>
      <a:accent5>
        <a:srgbClr val="524163"/>
      </a:accent5>
      <a:accent6>
        <a:srgbClr val="6C5D45"/>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563</TotalTime>
  <Words>4109</Words>
  <Application>Microsoft Macintosh PowerPoint</Application>
  <PresentationFormat>On-screen Show (16:9)</PresentationFormat>
  <Paragraphs>342</Paragraphs>
  <Slides>21</Slides>
  <Notes>21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Calibri</vt:lpstr>
      <vt:lpstr>Lato</vt:lpstr>
      <vt:lpstr>Arial</vt:lpstr>
      <vt:lpstr>Rockwell</vt:lpstr>
      <vt:lpstr>Bookman Old Style</vt:lpstr>
      <vt:lpstr>Lato Black</vt:lpstr>
      <vt:lpstr>Latha</vt:lpstr>
      <vt:lpstr>Century Gothic</vt:lpstr>
      <vt:lpstr>Caveat</vt:lpstr>
      <vt:lpstr>Noto Sans Symbols</vt:lpstr>
      <vt:lpstr>Holzart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Pant, Nicky (Arohi)</dc:creator>
  <cp:lastModifiedBy>Fabienne Zumbühl</cp:lastModifiedBy>
  <cp:revision>11</cp:revision>
  <dcterms:modified xsi:type="dcterms:W3CDTF">2020-08-15T17:12:02Z</dcterms:modified>
</cp:coreProperties>
</file>